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9296-32A3-7776-C31A-1F4589676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F4762-77B0-F1BE-D56C-2DD0FB7EC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F5342-B5CA-B581-6C74-63FD68ADF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60F18-6859-51AD-A859-34297308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94938-1376-5AC7-2C6B-79CBEFF6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4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54A3-6061-1408-E4A8-A1EF1F0C8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8D1A8-8F6E-C506-BAE6-7E38D9202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123F2-7252-5D61-70B1-DD9A49ACE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23EFA-FA15-DBCB-9A89-228E6A0D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2F211-7952-917D-0BEB-17A58BAA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92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3D8C0-ECA5-43D0-3293-D7F9E070D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892C8-02D5-259A-DBCC-1559F0E6B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0AF09-8313-4CD8-1535-0C05D36E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84132-B3DA-FDA4-E32A-1BC0791B4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DED04-46FB-3E6D-7B59-94892F7D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08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C296-CCB4-1D6A-4C0F-7606281F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91700-38BD-A01C-30DD-84ADD1349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254EE-C5C3-3C74-5B38-BD04B1DAA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77B11-F4CA-51B5-15DB-9B8AD4B2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8C89C-E2A4-DD4A-8104-29794518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05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08B8-016C-A9FF-9F84-D0772D42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D2A-71B5-E8C1-DF63-0400DF96D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AD6C3-8FAF-5FD1-BEBA-B5414C8DF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60C33-03CA-D659-03A6-D00F7394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346E9-3DC3-1DC8-58B8-15A99CD0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56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A244-DB80-5F2A-0ABA-422CE6A3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7FD0-E026-8589-FC08-5B293100C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B7B44-BB17-DC13-C953-2B8A87AD5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CAC71-4582-1F01-9463-F44CE71B4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AADEC-313C-8BE6-2E08-451F0EEB1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448ED-1545-9A22-DBB6-2C2DAE6D2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00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5D7A-78C0-FFD6-58C3-3B506FA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A2D37-8D42-7B64-2F86-37A23FE37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64A06-C8CA-A0ED-323E-EDECFCFA9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68E33-DB95-D82D-9A1C-0C9C70589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FB21C8-3945-6DE5-2BE0-A38187542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782FA-0FFE-68B5-04B1-5AA0DE57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36CBC-D99F-1663-01CC-CD479C74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3A07D-5E97-6210-0269-18CE57B0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00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4F20-D605-0C22-3A27-79458E81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CEA87-A43F-14F7-8353-BB022D00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262AE-A737-4F84-D2A7-5EC7B587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AE4DE-CC11-B1A3-B28F-FCCFF329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79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10A78-FA81-EFAF-02F8-46690248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B592A-CE52-6AEB-9268-C0E0ED14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534E6-01BE-7EA4-FB8D-5749021C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93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E2BE-DBC0-DAAE-C72F-357FCFCA2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0DF0-694E-0FCF-00C9-5741EAB31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0BA0C-AC78-01CD-1145-D3F3C8CF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4DB7D-6F98-1ABB-85F7-5854F961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99EBB-C1AA-2DCE-0099-8820E113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2FA21-4732-32C0-B782-DED20377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2E3C-7A27-8D7E-21BF-1B0459E8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6E751-43FF-A797-3749-0DD72B67B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7AF1B-7DB7-18AF-B5DA-575CFDA7A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F3C87-4871-D852-3A91-B6323B10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B1449-4802-0772-DC02-C560206C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812C3-28BB-CCFE-FDA9-6D6D1E13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83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F11C8-2D91-1DC5-06DD-5E697C3C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04115-C01B-DED6-1D79-FF3042C09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8359B-898B-63AF-80B4-986841B1D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3766E-F20B-4DE2-B3B0-57E75123ED29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7E1D8-2122-7884-4B81-662894C95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0F135-14D3-9639-C3E2-B52BE1E5E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6C259-5234-4534-AEED-2A007FDDB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29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5C823-9882-2260-F9C1-283AF0073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15C69F-F7C0-41E3-6F74-207A16D74FA6}"/>
              </a:ext>
            </a:extLst>
          </p:cNvPr>
          <p:cNvSpPr txBox="1"/>
          <p:nvPr/>
        </p:nvSpPr>
        <p:spPr>
          <a:xfrm>
            <a:off x="4897119" y="3166530"/>
            <a:ext cx="809129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Internship Takeaways: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📅 Internship duration of </a:t>
            </a:r>
            <a:r>
              <a:rPr lang="en-IN" strike="sngStrike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 month / 2 months 6 Weeks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📝 Internship Acceptance letter📜 I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Internship Reports🎓 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Choice of 10+ domains to match your interests🛠️ 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Multiple projects included in each domain 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(Development And Implementation)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🎥 LIVE Interactive Sessions + Records⏰ 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Mentor Assistance and Hands On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🏅 Dual certifications (Internship Completion and Mastermind Course Completion)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🗓️ Mentor-assisted Learning and Q&amp;A sessions</a:t>
            </a:r>
          </a:p>
          <a:p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📜 </a:t>
            </a:r>
            <a:r>
              <a:rPr lang="en-IN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Letter of recommendation upon project submission and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547FA-367C-BE11-435A-0E79825AF23D}"/>
              </a:ext>
            </a:extLst>
          </p:cNvPr>
          <p:cNvSpPr txBox="1"/>
          <p:nvPr/>
        </p:nvSpPr>
        <p:spPr>
          <a:xfrm>
            <a:off x="4897117" y="1951243"/>
            <a:ext cx="7294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are thrilled to announce the launch of </a:t>
            </a:r>
            <a:r>
              <a:rPr lang="en-IN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 Weeks/1 Month/2 Month/3 Month 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Summer Internship Program 2025 at </a:t>
            </a:r>
            <a:r>
              <a:rPr lang="en-IN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CodeVolt</a:t>
            </a:r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📚 </a:t>
            </a:r>
          </a:p>
          <a:p>
            <a:pPr algn="ctr"/>
            <a:r>
              <a:rPr lang="en-IN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Choose from a wide range of Technical Domains and enhance your skills for a brighter future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09B38-A65D-5B26-B7B2-D6F9CFE586DF}"/>
              </a:ext>
            </a:extLst>
          </p:cNvPr>
          <p:cNvSpPr txBox="1"/>
          <p:nvPr/>
        </p:nvSpPr>
        <p:spPr>
          <a:xfrm>
            <a:off x="138420" y="76520"/>
            <a:ext cx="4643120" cy="6755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Our Programs</a:t>
            </a:r>
          </a:p>
          <a:p>
            <a:r>
              <a:rPr lang="en-IN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Computer/IT: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Programming 🐍💻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Java Programming ☕💻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analytics with Power BI and SQL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Full Stack Web Development 💻🌐</a:t>
            </a:r>
          </a:p>
          <a:p>
            <a:endParaRPr lang="en-IN" sz="9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Electronics / Electrical / Instrumentation :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Embedded Systems Design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Embedded C Programming 💡🔌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PCB Design 🖥️🔌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IoT (Internet of Things) 🌐🤖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Arduino 🤖🥧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Autonomous Vehicle Design 🚗🤖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 (Electric Vehicle) Design ⚡🚗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MATLAB Simulink 🖥️🔧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 (Electric Vehicle) Design ⚡🚗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Renewable Energy 🌞🔋(Electrical)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Battery Management Systems ( BMS ) 🔋💻</a:t>
            </a:r>
          </a:p>
          <a:p>
            <a:endParaRPr lang="en-IN" sz="9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Mechanical / </a:t>
            </a:r>
            <a:r>
              <a:rPr lang="en-IN" sz="1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Mechatronoics</a:t>
            </a:r>
            <a:r>
              <a:rPr lang="en-IN" sz="1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Embedded Systems Design (Mechatronics)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IoT (Internet of Things) 🌐🤖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Autonomous Vehicle Design 🚗🤖 🔋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 (Electric Vehicle) Design ⚡🚗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AUTOCAD</a:t>
            </a:r>
          </a:p>
          <a:p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CATIA</a:t>
            </a:r>
          </a:p>
        </p:txBody>
      </p:sp>
      <p:grpSp>
        <p:nvGrpSpPr>
          <p:cNvPr id="8" name="Graphic 14">
            <a:extLst>
              <a:ext uri="{FF2B5EF4-FFF2-40B4-BE49-F238E27FC236}">
                <a16:creationId xmlns:a16="http://schemas.microsoft.com/office/drawing/2014/main" id="{D937EED4-B918-DD2B-D09A-8FF7F78A927F}"/>
              </a:ext>
            </a:extLst>
          </p:cNvPr>
          <p:cNvGrpSpPr/>
          <p:nvPr/>
        </p:nvGrpSpPr>
        <p:grpSpPr>
          <a:xfrm>
            <a:off x="7427946" y="453636"/>
            <a:ext cx="1963527" cy="1497607"/>
            <a:chOff x="2444748" y="555045"/>
            <a:chExt cx="7282048" cy="5727454"/>
          </a:xfrm>
        </p:grpSpPr>
        <p:sp>
          <p:nvSpPr>
            <p:cNvPr id="9" name="Freeform: Shape 86">
              <a:extLst>
                <a:ext uri="{FF2B5EF4-FFF2-40B4-BE49-F238E27FC236}">
                  <a16:creationId xmlns:a16="http://schemas.microsoft.com/office/drawing/2014/main" id="{5EF5FB51-5831-504F-CE3E-746A8272156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87">
              <a:extLst>
                <a:ext uri="{FF2B5EF4-FFF2-40B4-BE49-F238E27FC236}">
                  <a16:creationId xmlns:a16="http://schemas.microsoft.com/office/drawing/2014/main" id="{B365FB7E-09FF-311E-E7CB-4462FC91446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88">
              <a:extLst>
                <a:ext uri="{FF2B5EF4-FFF2-40B4-BE49-F238E27FC236}">
                  <a16:creationId xmlns:a16="http://schemas.microsoft.com/office/drawing/2014/main" id="{EB22C3A7-6C37-CD78-1DFA-5D14C3498393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9">
              <a:extLst>
                <a:ext uri="{FF2B5EF4-FFF2-40B4-BE49-F238E27FC236}">
                  <a16:creationId xmlns:a16="http://schemas.microsoft.com/office/drawing/2014/main" id="{8E98CEE7-A1AF-D22F-3B4B-B133AD69417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90">
              <a:extLst>
                <a:ext uri="{FF2B5EF4-FFF2-40B4-BE49-F238E27FC236}">
                  <a16:creationId xmlns:a16="http://schemas.microsoft.com/office/drawing/2014/main" id="{CF571524-5520-EF8D-DBE5-59D6AB2A4D3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91">
              <a:extLst>
                <a:ext uri="{FF2B5EF4-FFF2-40B4-BE49-F238E27FC236}">
                  <a16:creationId xmlns:a16="http://schemas.microsoft.com/office/drawing/2014/main" id="{331ABDE3-46C0-5D1C-C644-C51EFBDBD1A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2">
              <a:extLst>
                <a:ext uri="{FF2B5EF4-FFF2-40B4-BE49-F238E27FC236}">
                  <a16:creationId xmlns:a16="http://schemas.microsoft.com/office/drawing/2014/main" id="{453E7B0D-7263-E7C1-52EF-E8BF6B9EBC6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93">
              <a:extLst>
                <a:ext uri="{FF2B5EF4-FFF2-40B4-BE49-F238E27FC236}">
                  <a16:creationId xmlns:a16="http://schemas.microsoft.com/office/drawing/2014/main" id="{6C1D2AF8-4D34-0BA0-CACD-2E49F557AC85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" name="그룹 12">
            <a:extLst>
              <a:ext uri="{FF2B5EF4-FFF2-40B4-BE49-F238E27FC236}">
                <a16:creationId xmlns:a16="http://schemas.microsoft.com/office/drawing/2014/main" id="{94BC87B5-5075-9377-A703-C8B218F2BBEC}"/>
              </a:ext>
            </a:extLst>
          </p:cNvPr>
          <p:cNvGrpSpPr/>
          <p:nvPr/>
        </p:nvGrpSpPr>
        <p:grpSpPr>
          <a:xfrm>
            <a:off x="9037410" y="91440"/>
            <a:ext cx="778866" cy="1499308"/>
            <a:chOff x="2098763" y="3508403"/>
            <a:chExt cx="2563365" cy="376199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8" name="자유형: 도형 13">
              <a:extLst>
                <a:ext uri="{FF2B5EF4-FFF2-40B4-BE49-F238E27FC236}">
                  <a16:creationId xmlns:a16="http://schemas.microsoft.com/office/drawing/2014/main" id="{2505703E-DE53-F4A6-5CA4-08663D25CA0D}"/>
                </a:ext>
              </a:extLst>
            </p:cNvPr>
            <p:cNvSpPr/>
            <p:nvPr/>
          </p:nvSpPr>
          <p:spPr>
            <a:xfrm>
              <a:off x="4505392" y="6051399"/>
              <a:ext cx="47115" cy="266987"/>
            </a:xfrm>
            <a:custGeom>
              <a:avLst/>
              <a:gdLst>
                <a:gd name="connsiteX0" fmla="*/ 0 w 47115"/>
                <a:gd name="connsiteY0" fmla="*/ 0 h 266987"/>
                <a:gd name="connsiteX1" fmla="*/ 47115 w 47115"/>
                <a:gd name="connsiteY1" fmla="*/ 0 h 266987"/>
                <a:gd name="connsiteX2" fmla="*/ 47115 w 47115"/>
                <a:gd name="connsiteY2" fmla="*/ 266987 h 266987"/>
                <a:gd name="connsiteX3" fmla="*/ 0 w 47115"/>
                <a:gd name="connsiteY3" fmla="*/ 266987 h 26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15" h="266987">
                  <a:moveTo>
                    <a:pt x="0" y="0"/>
                  </a:moveTo>
                  <a:lnTo>
                    <a:pt x="47115" y="0"/>
                  </a:lnTo>
                  <a:lnTo>
                    <a:pt x="47115" y="266987"/>
                  </a:lnTo>
                  <a:lnTo>
                    <a:pt x="0" y="266987"/>
                  </a:lnTo>
                  <a:close/>
                </a:path>
              </a:pathLst>
            </a:custGeom>
            <a:solidFill>
              <a:srgbClr val="1F2537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4">
              <a:extLst>
                <a:ext uri="{FF2B5EF4-FFF2-40B4-BE49-F238E27FC236}">
                  <a16:creationId xmlns:a16="http://schemas.microsoft.com/office/drawing/2014/main" id="{FFB845E1-6C42-E004-0005-27F43DE0DDA6}"/>
                </a:ext>
              </a:extLst>
            </p:cNvPr>
            <p:cNvSpPr/>
            <p:nvPr/>
          </p:nvSpPr>
          <p:spPr>
            <a:xfrm>
              <a:off x="2185737" y="4130138"/>
              <a:ext cx="1136992" cy="1293055"/>
            </a:xfrm>
            <a:custGeom>
              <a:avLst/>
              <a:gdLst>
                <a:gd name="connsiteX0" fmla="*/ 523504 w 1136992"/>
                <a:gd name="connsiteY0" fmla="*/ 0 h 1293055"/>
                <a:gd name="connsiteX1" fmla="*/ 540571 w 1136992"/>
                <a:gd name="connsiteY1" fmla="*/ 159669 h 1293055"/>
                <a:gd name="connsiteX2" fmla="*/ 788188 w 1136992"/>
                <a:gd name="connsiteY2" fmla="*/ 411108 h 1293055"/>
                <a:gd name="connsiteX3" fmla="*/ 1087737 w 1136992"/>
                <a:gd name="connsiteY3" fmla="*/ 791015 h 1293055"/>
                <a:gd name="connsiteX4" fmla="*/ 1135743 w 1136992"/>
                <a:gd name="connsiteY4" fmla="*/ 1062975 h 1293055"/>
                <a:gd name="connsiteX5" fmla="*/ 1073184 w 1136992"/>
                <a:gd name="connsiteY5" fmla="*/ 1293055 h 1293055"/>
                <a:gd name="connsiteX6" fmla="*/ 724006 w 1136992"/>
                <a:gd name="connsiteY6" fmla="*/ 1127785 h 1293055"/>
                <a:gd name="connsiteX7" fmla="*/ 118364 w 1136992"/>
                <a:gd name="connsiteY7" fmla="*/ 516908 h 1293055"/>
                <a:gd name="connsiteX8" fmla="*/ 0 w 1136992"/>
                <a:gd name="connsiteY8" fmla="*/ 298397 h 1293055"/>
                <a:gd name="connsiteX9" fmla="*/ 523504 w 1136992"/>
                <a:gd name="connsiteY9" fmla="*/ 0 h 129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992" h="1293055">
                  <a:moveTo>
                    <a:pt x="523504" y="0"/>
                  </a:moveTo>
                  <a:cubicBezTo>
                    <a:pt x="505496" y="50204"/>
                    <a:pt x="513087" y="113234"/>
                    <a:pt x="540571" y="159669"/>
                  </a:cubicBezTo>
                  <a:cubicBezTo>
                    <a:pt x="600774" y="261438"/>
                    <a:pt x="698774" y="333786"/>
                    <a:pt x="788188" y="411108"/>
                  </a:cubicBezTo>
                  <a:cubicBezTo>
                    <a:pt x="911212" y="517536"/>
                    <a:pt x="1024027" y="641345"/>
                    <a:pt x="1087737" y="791015"/>
                  </a:cubicBezTo>
                  <a:cubicBezTo>
                    <a:pt x="1124068" y="876503"/>
                    <a:pt x="1142077" y="970053"/>
                    <a:pt x="1135743" y="1062975"/>
                  </a:cubicBezTo>
                  <a:cubicBezTo>
                    <a:pt x="1132654" y="1108939"/>
                    <a:pt x="1130769" y="1204060"/>
                    <a:pt x="1073184" y="1293055"/>
                  </a:cubicBezTo>
                  <a:cubicBezTo>
                    <a:pt x="965237" y="1249395"/>
                    <a:pt x="823001" y="1189402"/>
                    <a:pt x="724006" y="1127785"/>
                  </a:cubicBezTo>
                  <a:cubicBezTo>
                    <a:pt x="477802" y="974608"/>
                    <a:pt x="277405" y="757668"/>
                    <a:pt x="118364" y="516908"/>
                  </a:cubicBezTo>
                  <a:cubicBezTo>
                    <a:pt x="95016" y="481571"/>
                    <a:pt x="36645" y="382158"/>
                    <a:pt x="0" y="298397"/>
                  </a:cubicBezTo>
                  <a:cubicBezTo>
                    <a:pt x="151816" y="146581"/>
                    <a:pt x="371688" y="31410"/>
                    <a:pt x="523504" y="0"/>
                  </a:cubicBezTo>
                  <a:close/>
                </a:path>
              </a:pathLst>
            </a:custGeom>
            <a:solidFill>
              <a:srgbClr val="222E3C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5">
              <a:extLst>
                <a:ext uri="{FF2B5EF4-FFF2-40B4-BE49-F238E27FC236}">
                  <a16:creationId xmlns:a16="http://schemas.microsoft.com/office/drawing/2014/main" id="{265E1DEA-83EF-A082-F3E3-F4BFB3F6EFC6}"/>
                </a:ext>
              </a:extLst>
            </p:cNvPr>
            <p:cNvSpPr/>
            <p:nvPr/>
          </p:nvSpPr>
          <p:spPr>
            <a:xfrm>
              <a:off x="2236262" y="3508403"/>
              <a:ext cx="2376624" cy="1691599"/>
            </a:xfrm>
            <a:custGeom>
              <a:avLst/>
              <a:gdLst>
                <a:gd name="connsiteX0" fmla="*/ 2372364 w 2376624"/>
                <a:gd name="connsiteY0" fmla="*/ 1668535 h 1691599"/>
                <a:gd name="connsiteX1" fmla="*/ 2357497 w 2376624"/>
                <a:gd name="connsiteY1" fmla="*/ 1690208 h 1691599"/>
                <a:gd name="connsiteX2" fmla="*/ 1075540 w 2376624"/>
                <a:gd name="connsiteY2" fmla="*/ 1098177 h 1691599"/>
                <a:gd name="connsiteX3" fmla="*/ 990365 w 2376624"/>
                <a:gd name="connsiteY3" fmla="*/ 1034466 h 1691599"/>
                <a:gd name="connsiteX4" fmla="*/ 0 w 2376624"/>
                <a:gd name="connsiteY4" fmla="*/ 4472 h 1691599"/>
                <a:gd name="connsiteX5" fmla="*/ 13506 w 2376624"/>
                <a:gd name="connsiteY5" fmla="*/ 2168 h 1691599"/>
                <a:gd name="connsiteX6" fmla="*/ 1314624 w 2376624"/>
                <a:gd name="connsiteY6" fmla="*/ 664715 h 1691599"/>
                <a:gd name="connsiteX7" fmla="*/ 1327240 w 2376624"/>
                <a:gd name="connsiteY7" fmla="*/ 674295 h 1691599"/>
                <a:gd name="connsiteX8" fmla="*/ 2372364 w 2376624"/>
                <a:gd name="connsiteY8" fmla="*/ 1668535 h 169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6624" h="1691599">
                  <a:moveTo>
                    <a:pt x="2372364" y="1668535"/>
                  </a:moveTo>
                  <a:cubicBezTo>
                    <a:pt x="2383358" y="1678952"/>
                    <a:pt x="2371160" y="1696699"/>
                    <a:pt x="2357497" y="1690208"/>
                  </a:cubicBezTo>
                  <a:cubicBezTo>
                    <a:pt x="2130505" y="1582523"/>
                    <a:pt x="1216153" y="1158694"/>
                    <a:pt x="1075540" y="1098177"/>
                  </a:cubicBezTo>
                  <a:cubicBezTo>
                    <a:pt x="1038161" y="1074933"/>
                    <a:pt x="1007118" y="1053469"/>
                    <a:pt x="990365" y="1034466"/>
                  </a:cubicBezTo>
                  <a:cubicBezTo>
                    <a:pt x="969478" y="1010699"/>
                    <a:pt x="9632" y="15099"/>
                    <a:pt x="0" y="4472"/>
                  </a:cubicBezTo>
                  <a:cubicBezTo>
                    <a:pt x="3403" y="-2491"/>
                    <a:pt x="9214" y="284"/>
                    <a:pt x="13506" y="2168"/>
                  </a:cubicBezTo>
                  <a:cubicBezTo>
                    <a:pt x="136216" y="55985"/>
                    <a:pt x="1105903" y="540174"/>
                    <a:pt x="1314624" y="664715"/>
                  </a:cubicBezTo>
                  <a:cubicBezTo>
                    <a:pt x="1319178" y="667437"/>
                    <a:pt x="1323367" y="670631"/>
                    <a:pt x="1327240" y="674295"/>
                  </a:cubicBezTo>
                  <a:cubicBezTo>
                    <a:pt x="1439270" y="780881"/>
                    <a:pt x="2282897" y="1583884"/>
                    <a:pt x="2372364" y="1668535"/>
                  </a:cubicBezTo>
                  <a:close/>
                </a:path>
              </a:pathLst>
            </a:custGeom>
            <a:solidFill>
              <a:srgbClr val="152235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16">
              <a:extLst>
                <a:ext uri="{FF2B5EF4-FFF2-40B4-BE49-F238E27FC236}">
                  <a16:creationId xmlns:a16="http://schemas.microsoft.com/office/drawing/2014/main" id="{6A51ADA4-CFC9-9B93-0134-064C0B069E92}"/>
                </a:ext>
              </a:extLst>
            </p:cNvPr>
            <p:cNvSpPr/>
            <p:nvPr/>
          </p:nvSpPr>
          <p:spPr>
            <a:xfrm>
              <a:off x="2685467" y="4119721"/>
              <a:ext cx="1186740" cy="1429166"/>
            </a:xfrm>
            <a:custGeom>
              <a:avLst/>
              <a:gdLst>
                <a:gd name="connsiteX0" fmla="*/ 563514 w 1186740"/>
                <a:gd name="connsiteY0" fmla="*/ 1303473 h 1429166"/>
                <a:gd name="connsiteX1" fmla="*/ 606599 w 1186740"/>
                <a:gd name="connsiteY1" fmla="*/ 1176576 h 1429166"/>
                <a:gd name="connsiteX2" fmla="*/ 587020 w 1186740"/>
                <a:gd name="connsiteY2" fmla="*/ 832529 h 1429166"/>
                <a:gd name="connsiteX3" fmla="*/ 314117 w 1186740"/>
                <a:gd name="connsiteY3" fmla="*/ 460056 h 1429166"/>
                <a:gd name="connsiteX4" fmla="*/ 5825 w 1186740"/>
                <a:gd name="connsiteY4" fmla="*/ 127787 h 1429166"/>
                <a:gd name="connsiteX5" fmla="*/ 14829 w 1186740"/>
                <a:gd name="connsiteY5" fmla="*/ 8952 h 1429166"/>
                <a:gd name="connsiteX6" fmla="*/ 50480 w 1186740"/>
                <a:gd name="connsiteY6" fmla="*/ 0 h 1429166"/>
                <a:gd name="connsiteX7" fmla="*/ 504044 w 1186740"/>
                <a:gd name="connsiteY7" fmla="*/ 465448 h 1429166"/>
                <a:gd name="connsiteX8" fmla="*/ 591783 w 1186740"/>
                <a:gd name="connsiteY8" fmla="*/ 525389 h 1429166"/>
                <a:gd name="connsiteX9" fmla="*/ 1186484 w 1186740"/>
                <a:gd name="connsiteY9" fmla="*/ 795726 h 1429166"/>
                <a:gd name="connsiteX10" fmla="*/ 1180621 w 1186740"/>
                <a:gd name="connsiteY10" fmla="*/ 1020676 h 1429166"/>
                <a:gd name="connsiteX11" fmla="*/ 1071313 w 1186740"/>
                <a:gd name="connsiteY11" fmla="*/ 1429166 h 1429166"/>
                <a:gd name="connsiteX12" fmla="*/ 563514 w 1186740"/>
                <a:gd name="connsiteY12" fmla="*/ 1303473 h 142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6740" h="1429166">
                  <a:moveTo>
                    <a:pt x="563514" y="1303473"/>
                  </a:moveTo>
                  <a:cubicBezTo>
                    <a:pt x="584454" y="1235418"/>
                    <a:pt x="598694" y="1204740"/>
                    <a:pt x="606599" y="1176576"/>
                  </a:cubicBezTo>
                  <a:cubicBezTo>
                    <a:pt x="638114" y="1064022"/>
                    <a:pt x="627434" y="941418"/>
                    <a:pt x="587020" y="832529"/>
                  </a:cubicBezTo>
                  <a:cubicBezTo>
                    <a:pt x="532889" y="686785"/>
                    <a:pt x="429968" y="563709"/>
                    <a:pt x="314117" y="460056"/>
                  </a:cubicBezTo>
                  <a:cubicBezTo>
                    <a:pt x="207688" y="364778"/>
                    <a:pt x="55663" y="268976"/>
                    <a:pt x="5825" y="127787"/>
                  </a:cubicBezTo>
                  <a:cubicBezTo>
                    <a:pt x="-3860" y="100460"/>
                    <a:pt x="-1870" y="41828"/>
                    <a:pt x="14829" y="8952"/>
                  </a:cubicBezTo>
                  <a:cubicBezTo>
                    <a:pt x="15876" y="6963"/>
                    <a:pt x="24305" y="5235"/>
                    <a:pt x="50480" y="0"/>
                  </a:cubicBezTo>
                  <a:cubicBezTo>
                    <a:pt x="125079" y="73709"/>
                    <a:pt x="425257" y="382158"/>
                    <a:pt x="504044" y="465448"/>
                  </a:cubicBezTo>
                  <a:cubicBezTo>
                    <a:pt x="529539" y="492408"/>
                    <a:pt x="558017" y="511568"/>
                    <a:pt x="591783" y="525389"/>
                  </a:cubicBezTo>
                  <a:cubicBezTo>
                    <a:pt x="624555" y="538843"/>
                    <a:pt x="1046185" y="737356"/>
                    <a:pt x="1186484" y="795726"/>
                  </a:cubicBezTo>
                  <a:cubicBezTo>
                    <a:pt x="1187531" y="889172"/>
                    <a:pt x="1185333" y="975079"/>
                    <a:pt x="1180621" y="1020676"/>
                  </a:cubicBezTo>
                  <a:cubicBezTo>
                    <a:pt x="1168423" y="1139145"/>
                    <a:pt x="1113194" y="1355876"/>
                    <a:pt x="1071313" y="1429166"/>
                  </a:cubicBezTo>
                  <a:cubicBezTo>
                    <a:pt x="990118" y="1415660"/>
                    <a:pt x="666016" y="1358336"/>
                    <a:pt x="563514" y="1303473"/>
                  </a:cubicBezTo>
                  <a:close/>
                </a:path>
              </a:pathLst>
            </a:custGeom>
            <a:solidFill>
              <a:srgbClr val="152235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17">
              <a:extLst>
                <a:ext uri="{FF2B5EF4-FFF2-40B4-BE49-F238E27FC236}">
                  <a16:creationId xmlns:a16="http://schemas.microsoft.com/office/drawing/2014/main" id="{455FA1EA-388F-74AF-5613-6B74BB86E300}"/>
                </a:ext>
              </a:extLst>
            </p:cNvPr>
            <p:cNvSpPr/>
            <p:nvPr/>
          </p:nvSpPr>
          <p:spPr>
            <a:xfrm>
              <a:off x="2200559" y="3512246"/>
              <a:ext cx="2399011" cy="1722538"/>
            </a:xfrm>
            <a:custGeom>
              <a:avLst/>
              <a:gdLst>
                <a:gd name="connsiteX0" fmla="*/ 1031461 w 2399011"/>
                <a:gd name="connsiteY0" fmla="*/ 1116634 h 1722538"/>
                <a:gd name="connsiteX1" fmla="*/ 997643 w 2399011"/>
                <a:gd name="connsiteY1" fmla="*/ 1087580 h 1722538"/>
                <a:gd name="connsiteX2" fmla="*/ 3927 w 2399011"/>
                <a:gd name="connsiteY2" fmla="*/ 54444 h 1722538"/>
                <a:gd name="connsiteX3" fmla="*/ 3089 w 2399011"/>
                <a:gd name="connsiteY3" fmla="*/ 45126 h 1722538"/>
                <a:gd name="connsiteX4" fmla="*/ 36594 w 2399011"/>
                <a:gd name="connsiteY4" fmla="*/ 0 h 1722538"/>
                <a:gd name="connsiteX5" fmla="*/ 1048580 w 2399011"/>
                <a:gd name="connsiteY5" fmla="*/ 1049312 h 1722538"/>
                <a:gd name="connsiteX6" fmla="*/ 1093706 w 2399011"/>
                <a:gd name="connsiteY6" fmla="*/ 1074859 h 1722538"/>
                <a:gd name="connsiteX7" fmla="*/ 2399012 w 2399011"/>
                <a:gd name="connsiteY7" fmla="*/ 1685893 h 1722538"/>
                <a:gd name="connsiteX8" fmla="*/ 2372836 w 2399011"/>
                <a:gd name="connsiteY8" fmla="*/ 1722538 h 1722538"/>
                <a:gd name="connsiteX9" fmla="*/ 1031461 w 2399011"/>
                <a:gd name="connsiteY9" fmla="*/ 1116634 h 172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9011" h="1722538">
                  <a:moveTo>
                    <a:pt x="1031461" y="1116634"/>
                  </a:moveTo>
                  <a:cubicBezTo>
                    <a:pt x="1017431" y="1110352"/>
                    <a:pt x="1007694" y="1098102"/>
                    <a:pt x="997643" y="1087580"/>
                  </a:cubicBezTo>
                  <a:cubicBezTo>
                    <a:pt x="701968" y="777194"/>
                    <a:pt x="8848" y="58266"/>
                    <a:pt x="3927" y="54444"/>
                  </a:cubicBezTo>
                  <a:cubicBezTo>
                    <a:pt x="1414" y="52507"/>
                    <a:pt x="-3036" y="48738"/>
                    <a:pt x="3089" y="45126"/>
                  </a:cubicBezTo>
                  <a:cubicBezTo>
                    <a:pt x="12827" y="29002"/>
                    <a:pt x="19946" y="10994"/>
                    <a:pt x="36594" y="0"/>
                  </a:cubicBezTo>
                  <a:cubicBezTo>
                    <a:pt x="59314" y="12826"/>
                    <a:pt x="1025650" y="1023922"/>
                    <a:pt x="1048580" y="1049312"/>
                  </a:cubicBezTo>
                  <a:cubicBezTo>
                    <a:pt x="1061039" y="1063080"/>
                    <a:pt x="1078001" y="1067739"/>
                    <a:pt x="1093706" y="1074859"/>
                  </a:cubicBezTo>
                  <a:cubicBezTo>
                    <a:pt x="1291748" y="1164378"/>
                    <a:pt x="2351896" y="1664953"/>
                    <a:pt x="2399012" y="1685893"/>
                  </a:cubicBezTo>
                  <a:cubicBezTo>
                    <a:pt x="2399012" y="1696363"/>
                    <a:pt x="2378386" y="1711911"/>
                    <a:pt x="2372836" y="1722538"/>
                  </a:cubicBezTo>
                  <a:cubicBezTo>
                    <a:pt x="2165372" y="1631448"/>
                    <a:pt x="1071614" y="1134538"/>
                    <a:pt x="1031461" y="1116634"/>
                  </a:cubicBezTo>
                  <a:close/>
                </a:path>
              </a:pathLst>
            </a:custGeom>
            <a:solidFill>
              <a:srgbClr val="222E3C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18">
              <a:extLst>
                <a:ext uri="{FF2B5EF4-FFF2-40B4-BE49-F238E27FC236}">
                  <a16:creationId xmlns:a16="http://schemas.microsoft.com/office/drawing/2014/main" id="{497A1FC3-A708-AEA8-90BD-6748DF532E9E}"/>
                </a:ext>
              </a:extLst>
            </p:cNvPr>
            <p:cNvSpPr/>
            <p:nvPr/>
          </p:nvSpPr>
          <p:spPr>
            <a:xfrm>
              <a:off x="3486894" y="4361400"/>
              <a:ext cx="1101855" cy="1691726"/>
            </a:xfrm>
            <a:custGeom>
              <a:avLst/>
              <a:gdLst>
                <a:gd name="connsiteX0" fmla="*/ 1039438 w 1101855"/>
                <a:gd name="connsiteY0" fmla="*/ 836687 h 1691726"/>
                <a:gd name="connsiteX1" fmla="*/ 14050 w 1101855"/>
                <a:gd name="connsiteY1" fmla="*/ 44782 h 1691726"/>
                <a:gd name="connsiteX2" fmla="*/ 6040 w 1101855"/>
                <a:gd name="connsiteY2" fmla="*/ 7718 h 1691726"/>
                <a:gd name="connsiteX3" fmla="*/ 43314 w 1101855"/>
                <a:gd name="connsiteY3" fmla="*/ 8974 h 1691726"/>
                <a:gd name="connsiteX4" fmla="*/ 1089904 w 1101855"/>
                <a:gd name="connsiteY4" fmla="*/ 824384 h 1691726"/>
                <a:gd name="connsiteX5" fmla="*/ 1101840 w 1101855"/>
                <a:gd name="connsiteY5" fmla="*/ 852078 h 1691726"/>
                <a:gd name="connsiteX6" fmla="*/ 1065351 w 1101855"/>
                <a:gd name="connsiteY6" fmla="*/ 1691412 h 1691726"/>
                <a:gd name="connsiteX7" fmla="*/ 1018131 w 1101855"/>
                <a:gd name="connsiteY7" fmla="*/ 1691726 h 1691726"/>
                <a:gd name="connsiteX8" fmla="*/ 1045982 w 1101855"/>
                <a:gd name="connsiteY8" fmla="*/ 857470 h 1691726"/>
                <a:gd name="connsiteX9" fmla="*/ 1039438 w 1101855"/>
                <a:gd name="connsiteY9" fmla="*/ 836687 h 16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855" h="1691726">
                  <a:moveTo>
                    <a:pt x="1039438" y="836687"/>
                  </a:moveTo>
                  <a:cubicBezTo>
                    <a:pt x="981852" y="794806"/>
                    <a:pt x="188796" y="182307"/>
                    <a:pt x="14050" y="44782"/>
                  </a:cubicBezTo>
                  <a:cubicBezTo>
                    <a:pt x="-1236" y="32741"/>
                    <a:pt x="-4273" y="19706"/>
                    <a:pt x="6040" y="7718"/>
                  </a:cubicBezTo>
                  <a:cubicBezTo>
                    <a:pt x="15516" y="-3276"/>
                    <a:pt x="28918" y="-2229"/>
                    <a:pt x="43314" y="8974"/>
                  </a:cubicBezTo>
                  <a:cubicBezTo>
                    <a:pt x="79802" y="37558"/>
                    <a:pt x="973738" y="721778"/>
                    <a:pt x="1089904" y="824384"/>
                  </a:cubicBezTo>
                  <a:cubicBezTo>
                    <a:pt x="1097809" y="831399"/>
                    <a:pt x="1102154" y="841503"/>
                    <a:pt x="1101840" y="852078"/>
                  </a:cubicBezTo>
                  <a:cubicBezTo>
                    <a:pt x="1098856" y="949502"/>
                    <a:pt x="1080167" y="1422331"/>
                    <a:pt x="1065351" y="1691412"/>
                  </a:cubicBezTo>
                  <a:cubicBezTo>
                    <a:pt x="1049908" y="1689999"/>
                    <a:pt x="1034203" y="1689999"/>
                    <a:pt x="1018131" y="1691726"/>
                  </a:cubicBezTo>
                  <a:cubicBezTo>
                    <a:pt x="1023733" y="1412489"/>
                    <a:pt x="1044673" y="883750"/>
                    <a:pt x="1045982" y="857470"/>
                  </a:cubicBezTo>
                  <a:cubicBezTo>
                    <a:pt x="1046976" y="851450"/>
                    <a:pt x="1049908" y="847157"/>
                    <a:pt x="1039438" y="836687"/>
                  </a:cubicBezTo>
                  <a:close/>
                </a:path>
              </a:pathLst>
            </a:custGeom>
            <a:solidFill>
              <a:schemeClr val="accent2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19">
              <a:extLst>
                <a:ext uri="{FF2B5EF4-FFF2-40B4-BE49-F238E27FC236}">
                  <a16:creationId xmlns:a16="http://schemas.microsoft.com/office/drawing/2014/main" id="{44C6F7CD-9FA5-0B9B-899C-D432E05E8F66}"/>
                </a:ext>
              </a:extLst>
            </p:cNvPr>
            <p:cNvSpPr/>
            <p:nvPr/>
          </p:nvSpPr>
          <p:spPr>
            <a:xfrm>
              <a:off x="4475778" y="6051503"/>
              <a:ext cx="6055" cy="15862"/>
            </a:xfrm>
            <a:custGeom>
              <a:avLst/>
              <a:gdLst>
                <a:gd name="connsiteX0" fmla="*/ 6056 w 6055"/>
                <a:gd name="connsiteY0" fmla="*/ 0 h 15862"/>
                <a:gd name="connsiteX1" fmla="*/ 2705 w 6055"/>
                <a:gd name="connsiteY1" fmla="*/ 15862 h 15862"/>
                <a:gd name="connsiteX2" fmla="*/ 6056 w 6055"/>
                <a:gd name="connsiteY2" fmla="*/ 0 h 1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55" h="15862">
                  <a:moveTo>
                    <a:pt x="6056" y="0"/>
                  </a:moveTo>
                  <a:cubicBezTo>
                    <a:pt x="5270" y="5706"/>
                    <a:pt x="7260" y="11151"/>
                    <a:pt x="2705" y="15862"/>
                  </a:cubicBezTo>
                  <a:cubicBezTo>
                    <a:pt x="507" y="10365"/>
                    <a:pt x="-3420" y="4712"/>
                    <a:pt x="6056" y="0"/>
                  </a:cubicBezTo>
                  <a:close/>
                </a:path>
              </a:pathLst>
            </a:custGeom>
            <a:solidFill>
              <a:srgbClr val="FCFCFC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0">
              <a:extLst>
                <a:ext uri="{FF2B5EF4-FFF2-40B4-BE49-F238E27FC236}">
                  <a16:creationId xmlns:a16="http://schemas.microsoft.com/office/drawing/2014/main" id="{CAB295C2-36F7-BE62-A1DE-244D10170B4A}"/>
                </a:ext>
              </a:extLst>
            </p:cNvPr>
            <p:cNvSpPr/>
            <p:nvPr/>
          </p:nvSpPr>
          <p:spPr>
            <a:xfrm>
              <a:off x="2098763" y="4428536"/>
              <a:ext cx="1161152" cy="1106687"/>
            </a:xfrm>
            <a:custGeom>
              <a:avLst/>
              <a:gdLst>
                <a:gd name="connsiteX0" fmla="*/ 3004 w 1161152"/>
                <a:gd name="connsiteY0" fmla="*/ 105853 h 1106687"/>
                <a:gd name="connsiteX1" fmla="*/ 7925 w 1161152"/>
                <a:gd name="connsiteY1" fmla="*/ 82504 h 1106687"/>
                <a:gd name="connsiteX2" fmla="*/ 86921 w 1161152"/>
                <a:gd name="connsiteY2" fmla="*/ 0 h 1106687"/>
                <a:gd name="connsiteX3" fmla="*/ 525566 w 1161152"/>
                <a:gd name="connsiteY3" fmla="*/ 601925 h 1106687"/>
                <a:gd name="connsiteX4" fmla="*/ 1161152 w 1161152"/>
                <a:gd name="connsiteY4" fmla="*/ 993506 h 1106687"/>
                <a:gd name="connsiteX5" fmla="*/ 1082155 w 1161152"/>
                <a:gd name="connsiteY5" fmla="*/ 1106688 h 1106687"/>
                <a:gd name="connsiteX6" fmla="*/ 198166 w 1161152"/>
                <a:gd name="connsiteY6" fmla="*/ 432624 h 1106687"/>
                <a:gd name="connsiteX7" fmla="*/ 3004 w 1161152"/>
                <a:gd name="connsiteY7" fmla="*/ 105853 h 110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1152" h="1106687">
                  <a:moveTo>
                    <a:pt x="3004" y="105853"/>
                  </a:moveTo>
                  <a:cubicBezTo>
                    <a:pt x="-1027" y="97948"/>
                    <a:pt x="-2388" y="88472"/>
                    <a:pt x="7925" y="82504"/>
                  </a:cubicBezTo>
                  <a:cubicBezTo>
                    <a:pt x="11694" y="80724"/>
                    <a:pt x="50276" y="36645"/>
                    <a:pt x="86921" y="0"/>
                  </a:cubicBezTo>
                  <a:cubicBezTo>
                    <a:pt x="191622" y="204167"/>
                    <a:pt x="352233" y="435398"/>
                    <a:pt x="525566" y="601925"/>
                  </a:cubicBezTo>
                  <a:cubicBezTo>
                    <a:pt x="699893" y="769394"/>
                    <a:pt x="919293" y="884722"/>
                    <a:pt x="1161152" y="993506"/>
                  </a:cubicBezTo>
                  <a:cubicBezTo>
                    <a:pt x="1140840" y="1024288"/>
                    <a:pt x="1092050" y="1103494"/>
                    <a:pt x="1082155" y="1106688"/>
                  </a:cubicBezTo>
                  <a:cubicBezTo>
                    <a:pt x="730832" y="968483"/>
                    <a:pt x="420969" y="739868"/>
                    <a:pt x="198166" y="432624"/>
                  </a:cubicBezTo>
                  <a:cubicBezTo>
                    <a:pt x="168117" y="391110"/>
                    <a:pt x="55563" y="209402"/>
                    <a:pt x="3004" y="105853"/>
                  </a:cubicBezTo>
                  <a:close/>
                </a:path>
              </a:pathLst>
            </a:custGeom>
            <a:solidFill>
              <a:schemeClr val="accent2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1">
              <a:extLst>
                <a:ext uri="{FF2B5EF4-FFF2-40B4-BE49-F238E27FC236}">
                  <a16:creationId xmlns:a16="http://schemas.microsoft.com/office/drawing/2014/main" id="{57B74395-7B23-4911-1A60-3A690189F5BE}"/>
                </a:ext>
              </a:extLst>
            </p:cNvPr>
            <p:cNvSpPr/>
            <p:nvPr/>
          </p:nvSpPr>
          <p:spPr>
            <a:xfrm>
              <a:off x="3116737" y="3989046"/>
              <a:ext cx="741445" cy="513512"/>
            </a:xfrm>
            <a:custGeom>
              <a:avLst/>
              <a:gdLst>
                <a:gd name="connsiteX0" fmla="*/ 402006 w 741445"/>
                <a:gd name="connsiteY0" fmla="*/ 197683 h 513512"/>
                <a:gd name="connsiteX1" fmla="*/ 421428 w 741445"/>
                <a:gd name="connsiteY1" fmla="*/ 210247 h 513512"/>
                <a:gd name="connsiteX2" fmla="*/ 741446 w 741445"/>
                <a:gd name="connsiteY2" fmla="*/ 513513 h 513512"/>
                <a:gd name="connsiteX3" fmla="*/ 397137 w 741445"/>
                <a:gd name="connsiteY3" fmla="*/ 245845 h 513512"/>
                <a:gd name="connsiteX4" fmla="*/ 7 w 741445"/>
                <a:gd name="connsiteY4" fmla="*/ 8 h 513512"/>
                <a:gd name="connsiteX5" fmla="*/ 402006 w 741445"/>
                <a:gd name="connsiteY5" fmla="*/ 197683 h 51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1445" h="513512">
                  <a:moveTo>
                    <a:pt x="402006" y="197683"/>
                  </a:moveTo>
                  <a:cubicBezTo>
                    <a:pt x="408864" y="200614"/>
                    <a:pt x="415722" y="204593"/>
                    <a:pt x="421428" y="210247"/>
                  </a:cubicBezTo>
                  <a:cubicBezTo>
                    <a:pt x="455665" y="243856"/>
                    <a:pt x="681923" y="460430"/>
                    <a:pt x="741446" y="513513"/>
                  </a:cubicBezTo>
                  <a:cubicBezTo>
                    <a:pt x="645278" y="455194"/>
                    <a:pt x="434620" y="274847"/>
                    <a:pt x="397137" y="245845"/>
                  </a:cubicBezTo>
                  <a:cubicBezTo>
                    <a:pt x="359497" y="216791"/>
                    <a:pt x="79894" y="62566"/>
                    <a:pt x="7" y="8"/>
                  </a:cubicBezTo>
                  <a:cubicBezTo>
                    <a:pt x="-1825" y="-1354"/>
                    <a:pt x="364313" y="181402"/>
                    <a:pt x="402006" y="197683"/>
                  </a:cubicBezTo>
                  <a:close/>
                </a:path>
              </a:pathLst>
            </a:custGeom>
            <a:solidFill>
              <a:srgbClr val="222E3C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2">
              <a:extLst>
                <a:ext uri="{FF2B5EF4-FFF2-40B4-BE49-F238E27FC236}">
                  <a16:creationId xmlns:a16="http://schemas.microsoft.com/office/drawing/2014/main" id="{29B5DD08-9A0E-EC8D-4C24-64C57B9FAE6A}"/>
                </a:ext>
              </a:extLst>
            </p:cNvPr>
            <p:cNvSpPr/>
            <p:nvPr/>
          </p:nvSpPr>
          <p:spPr>
            <a:xfrm>
              <a:off x="2960373" y="4214946"/>
              <a:ext cx="737426" cy="523691"/>
            </a:xfrm>
            <a:custGeom>
              <a:avLst/>
              <a:gdLst>
                <a:gd name="connsiteX0" fmla="*/ 0 w 737426"/>
                <a:gd name="connsiteY0" fmla="*/ 0 h 523691"/>
                <a:gd name="connsiteX1" fmla="*/ 326614 w 737426"/>
                <a:gd name="connsiteY1" fmla="*/ 293948 h 523691"/>
                <a:gd name="connsiteX2" fmla="*/ 737408 w 737426"/>
                <a:gd name="connsiteY2" fmla="*/ 523452 h 523691"/>
                <a:gd name="connsiteX3" fmla="*/ 319809 w 737426"/>
                <a:gd name="connsiteY3" fmla="*/ 341744 h 523691"/>
                <a:gd name="connsiteX4" fmla="*/ 0 w 737426"/>
                <a:gd name="connsiteY4" fmla="*/ 0 h 5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426" h="523691">
                  <a:moveTo>
                    <a:pt x="0" y="0"/>
                  </a:moveTo>
                  <a:cubicBezTo>
                    <a:pt x="1413" y="1099"/>
                    <a:pt x="294733" y="264317"/>
                    <a:pt x="326614" y="293948"/>
                  </a:cubicBezTo>
                  <a:cubicBezTo>
                    <a:pt x="341168" y="307506"/>
                    <a:pt x="740549" y="517065"/>
                    <a:pt x="737408" y="523452"/>
                  </a:cubicBezTo>
                  <a:cubicBezTo>
                    <a:pt x="733691" y="531043"/>
                    <a:pt x="351167" y="355721"/>
                    <a:pt x="319809" y="341744"/>
                  </a:cubicBezTo>
                  <a:cubicBezTo>
                    <a:pt x="288608" y="323526"/>
                    <a:pt x="68736" y="93184"/>
                    <a:pt x="0" y="0"/>
                  </a:cubicBezTo>
                  <a:close/>
                </a:path>
              </a:pathLst>
            </a:custGeom>
            <a:solidFill>
              <a:srgbClr val="222E3C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3">
              <a:extLst>
                <a:ext uri="{FF2B5EF4-FFF2-40B4-BE49-F238E27FC236}">
                  <a16:creationId xmlns:a16="http://schemas.microsoft.com/office/drawing/2014/main" id="{06E5E522-EB99-3C5E-3AE0-6C78E281A492}"/>
                </a:ext>
              </a:extLst>
            </p:cNvPr>
            <p:cNvSpPr/>
            <p:nvPr/>
          </p:nvSpPr>
          <p:spPr>
            <a:xfrm>
              <a:off x="3170403" y="5422042"/>
              <a:ext cx="589622" cy="241963"/>
            </a:xfrm>
            <a:custGeom>
              <a:avLst/>
              <a:gdLst>
                <a:gd name="connsiteX0" fmla="*/ 0 w 589622"/>
                <a:gd name="connsiteY0" fmla="*/ 110931 h 241963"/>
                <a:gd name="connsiteX1" fmla="*/ 79625 w 589622"/>
                <a:gd name="connsiteY1" fmla="*/ 0 h 241963"/>
                <a:gd name="connsiteX2" fmla="*/ 589623 w 589622"/>
                <a:gd name="connsiteY2" fmla="*/ 123390 h 241963"/>
                <a:gd name="connsiteX3" fmla="*/ 507851 w 589622"/>
                <a:gd name="connsiteY3" fmla="*/ 241964 h 241963"/>
                <a:gd name="connsiteX4" fmla="*/ 0 w 589622"/>
                <a:gd name="connsiteY4" fmla="*/ 110931 h 2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622" h="241963">
                  <a:moveTo>
                    <a:pt x="0" y="110931"/>
                  </a:moveTo>
                  <a:cubicBezTo>
                    <a:pt x="21568" y="95016"/>
                    <a:pt x="36698" y="58737"/>
                    <a:pt x="79625" y="0"/>
                  </a:cubicBezTo>
                  <a:cubicBezTo>
                    <a:pt x="272274" y="63972"/>
                    <a:pt x="455501" y="111088"/>
                    <a:pt x="589623" y="123390"/>
                  </a:cubicBezTo>
                  <a:cubicBezTo>
                    <a:pt x="544497" y="179143"/>
                    <a:pt x="539262" y="210553"/>
                    <a:pt x="507851" y="241964"/>
                  </a:cubicBezTo>
                  <a:cubicBezTo>
                    <a:pt x="337817" y="218772"/>
                    <a:pt x="183279" y="179143"/>
                    <a:pt x="0" y="110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4">
              <a:extLst>
                <a:ext uri="{FF2B5EF4-FFF2-40B4-BE49-F238E27FC236}">
                  <a16:creationId xmlns:a16="http://schemas.microsoft.com/office/drawing/2014/main" id="{2B0712C8-02F0-4B94-531C-AD2A6459DC15}"/>
                </a:ext>
              </a:extLst>
            </p:cNvPr>
            <p:cNvSpPr/>
            <p:nvPr/>
          </p:nvSpPr>
          <p:spPr>
            <a:xfrm>
              <a:off x="4368457" y="6316352"/>
              <a:ext cx="291734" cy="948337"/>
            </a:xfrm>
            <a:custGeom>
              <a:avLst/>
              <a:gdLst>
                <a:gd name="connsiteX0" fmla="*/ 278909 w 291734"/>
                <a:gd name="connsiteY0" fmla="*/ 849012 h 948337"/>
                <a:gd name="connsiteX1" fmla="*/ 245666 w 291734"/>
                <a:gd name="connsiteY1" fmla="*/ 630920 h 948337"/>
                <a:gd name="connsiteX2" fmla="*/ 225354 w 291734"/>
                <a:gd name="connsiteY2" fmla="*/ 373565 h 948337"/>
                <a:gd name="connsiteX3" fmla="*/ 225564 w 291734"/>
                <a:gd name="connsiteY3" fmla="*/ 144009 h 948337"/>
                <a:gd name="connsiteX4" fmla="*/ 198812 w 291734"/>
                <a:gd name="connsiteY4" fmla="*/ 12242 h 948337"/>
                <a:gd name="connsiteX5" fmla="*/ 184259 w 291734"/>
                <a:gd name="connsiteY5" fmla="*/ 830 h 948337"/>
                <a:gd name="connsiteX6" fmla="*/ 139447 w 291734"/>
                <a:gd name="connsiteY6" fmla="*/ 359 h 948337"/>
                <a:gd name="connsiteX7" fmla="*/ 98875 w 291734"/>
                <a:gd name="connsiteY7" fmla="*/ 62028 h 948337"/>
                <a:gd name="connsiteX8" fmla="*/ 87463 w 291734"/>
                <a:gd name="connsiteY8" fmla="*/ 263682 h 948337"/>
                <a:gd name="connsiteX9" fmla="*/ 60346 w 291734"/>
                <a:gd name="connsiteY9" fmla="*/ 595897 h 948337"/>
                <a:gd name="connsiteX10" fmla="*/ 614 w 291734"/>
                <a:gd name="connsiteY10" fmla="*/ 888588 h 948337"/>
                <a:gd name="connsiteX11" fmla="*/ 65214 w 291734"/>
                <a:gd name="connsiteY11" fmla="*/ 930940 h 948337"/>
                <a:gd name="connsiteX12" fmla="*/ 174941 w 291734"/>
                <a:gd name="connsiteY12" fmla="*/ 948111 h 948337"/>
                <a:gd name="connsiteX13" fmla="*/ 290845 w 291734"/>
                <a:gd name="connsiteY13" fmla="*/ 910366 h 948337"/>
                <a:gd name="connsiteX14" fmla="*/ 278909 w 291734"/>
                <a:gd name="connsiteY14" fmla="*/ 849012 h 948337"/>
                <a:gd name="connsiteX15" fmla="*/ 163685 w 291734"/>
                <a:gd name="connsiteY15" fmla="*/ 67525 h 948337"/>
                <a:gd name="connsiteX16" fmla="*/ 163214 w 291734"/>
                <a:gd name="connsiteY16" fmla="*/ 69095 h 948337"/>
                <a:gd name="connsiteX17" fmla="*/ 163528 w 291734"/>
                <a:gd name="connsiteY17" fmla="*/ 65849 h 948337"/>
                <a:gd name="connsiteX18" fmla="*/ 163685 w 291734"/>
                <a:gd name="connsiteY18" fmla="*/ 67525 h 948337"/>
                <a:gd name="connsiteX19" fmla="*/ 37783 w 291734"/>
                <a:gd name="connsiteY19" fmla="*/ 875396 h 948337"/>
                <a:gd name="connsiteX20" fmla="*/ 37730 w 291734"/>
                <a:gd name="connsiteY20" fmla="*/ 875448 h 948337"/>
                <a:gd name="connsiteX21" fmla="*/ 37783 w 291734"/>
                <a:gd name="connsiteY21" fmla="*/ 875134 h 948337"/>
                <a:gd name="connsiteX22" fmla="*/ 37783 w 291734"/>
                <a:gd name="connsiteY22" fmla="*/ 875396 h 94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34" h="948337">
                  <a:moveTo>
                    <a:pt x="278909" y="849012"/>
                  </a:moveTo>
                  <a:cubicBezTo>
                    <a:pt x="271318" y="808126"/>
                    <a:pt x="249435" y="662696"/>
                    <a:pt x="245666" y="630920"/>
                  </a:cubicBezTo>
                  <a:cubicBezTo>
                    <a:pt x="243781" y="615058"/>
                    <a:pt x="225302" y="381313"/>
                    <a:pt x="225354" y="373565"/>
                  </a:cubicBezTo>
                  <a:cubicBezTo>
                    <a:pt x="225406" y="297029"/>
                    <a:pt x="225511" y="220545"/>
                    <a:pt x="225564" y="144009"/>
                  </a:cubicBezTo>
                  <a:cubicBezTo>
                    <a:pt x="225616" y="99301"/>
                    <a:pt x="225773" y="49987"/>
                    <a:pt x="198812" y="12242"/>
                  </a:cubicBezTo>
                  <a:cubicBezTo>
                    <a:pt x="195148" y="7112"/>
                    <a:pt x="190803" y="2505"/>
                    <a:pt x="184259" y="830"/>
                  </a:cubicBezTo>
                  <a:cubicBezTo>
                    <a:pt x="169339" y="-583"/>
                    <a:pt x="154367" y="202"/>
                    <a:pt x="139447" y="359"/>
                  </a:cubicBezTo>
                  <a:cubicBezTo>
                    <a:pt x="116779" y="1615"/>
                    <a:pt x="103849" y="44595"/>
                    <a:pt x="98875" y="62028"/>
                  </a:cubicBezTo>
                  <a:cubicBezTo>
                    <a:pt x="90761" y="90611"/>
                    <a:pt x="88144" y="225937"/>
                    <a:pt x="87463" y="263682"/>
                  </a:cubicBezTo>
                  <a:cubicBezTo>
                    <a:pt x="86992" y="288862"/>
                    <a:pt x="67518" y="548939"/>
                    <a:pt x="60346" y="595897"/>
                  </a:cubicBezTo>
                  <a:cubicBezTo>
                    <a:pt x="45321" y="694369"/>
                    <a:pt x="24486" y="791897"/>
                    <a:pt x="614" y="888588"/>
                  </a:cubicBezTo>
                  <a:cubicBezTo>
                    <a:pt x="-6192" y="916020"/>
                    <a:pt x="45426" y="924763"/>
                    <a:pt x="65214" y="930940"/>
                  </a:cubicBezTo>
                  <a:cubicBezTo>
                    <a:pt x="100394" y="941986"/>
                    <a:pt x="137877" y="949786"/>
                    <a:pt x="174941" y="948111"/>
                  </a:cubicBezTo>
                  <a:cubicBezTo>
                    <a:pt x="197556" y="947064"/>
                    <a:pt x="283987" y="928846"/>
                    <a:pt x="290845" y="910366"/>
                  </a:cubicBezTo>
                  <a:cubicBezTo>
                    <a:pt x="295347" y="898064"/>
                    <a:pt x="281421" y="862466"/>
                    <a:pt x="278909" y="849012"/>
                  </a:cubicBezTo>
                  <a:close/>
                  <a:moveTo>
                    <a:pt x="163685" y="67525"/>
                  </a:moveTo>
                  <a:cubicBezTo>
                    <a:pt x="163528" y="67996"/>
                    <a:pt x="163371" y="68571"/>
                    <a:pt x="163214" y="69095"/>
                  </a:cubicBezTo>
                  <a:cubicBezTo>
                    <a:pt x="163319" y="67996"/>
                    <a:pt x="163424" y="66949"/>
                    <a:pt x="163528" y="65849"/>
                  </a:cubicBezTo>
                  <a:cubicBezTo>
                    <a:pt x="163633" y="66425"/>
                    <a:pt x="163685" y="67001"/>
                    <a:pt x="163685" y="67525"/>
                  </a:cubicBezTo>
                  <a:close/>
                  <a:moveTo>
                    <a:pt x="37783" y="875396"/>
                  </a:moveTo>
                  <a:cubicBezTo>
                    <a:pt x="37783" y="875396"/>
                    <a:pt x="37730" y="875448"/>
                    <a:pt x="37730" y="875448"/>
                  </a:cubicBezTo>
                  <a:cubicBezTo>
                    <a:pt x="37730" y="875344"/>
                    <a:pt x="37783" y="875239"/>
                    <a:pt x="37783" y="875134"/>
                  </a:cubicBezTo>
                  <a:cubicBezTo>
                    <a:pt x="37783" y="875239"/>
                    <a:pt x="37783" y="875292"/>
                    <a:pt x="37783" y="87539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5">
              <a:extLst>
                <a:ext uri="{FF2B5EF4-FFF2-40B4-BE49-F238E27FC236}">
                  <a16:creationId xmlns:a16="http://schemas.microsoft.com/office/drawing/2014/main" id="{E6F80F60-491C-888E-A7C9-554446F596A9}"/>
                </a:ext>
              </a:extLst>
            </p:cNvPr>
            <p:cNvSpPr/>
            <p:nvPr/>
          </p:nvSpPr>
          <p:spPr>
            <a:xfrm>
              <a:off x="4504757" y="6056828"/>
              <a:ext cx="49272" cy="263338"/>
            </a:xfrm>
            <a:custGeom>
              <a:avLst/>
              <a:gdLst>
                <a:gd name="connsiteX0" fmla="*/ 59 w 49272"/>
                <a:gd name="connsiteY0" fmla="*/ 263076 h 263338"/>
                <a:gd name="connsiteX1" fmla="*/ 530 w 49272"/>
                <a:gd name="connsiteY1" fmla="*/ 260721 h 263338"/>
                <a:gd name="connsiteX2" fmla="*/ 5451 w 49272"/>
                <a:gd name="connsiteY2" fmla="*/ 255329 h 263338"/>
                <a:gd name="connsiteX3" fmla="*/ 20685 w 49272"/>
                <a:gd name="connsiteY3" fmla="*/ 253392 h 263338"/>
                <a:gd name="connsiteX4" fmla="*/ 39374 w 49272"/>
                <a:gd name="connsiteY4" fmla="*/ 233655 h 263338"/>
                <a:gd name="connsiteX5" fmla="*/ 39479 w 49272"/>
                <a:gd name="connsiteY5" fmla="*/ 26086 h 263338"/>
                <a:gd name="connsiteX6" fmla="*/ 41678 w 49272"/>
                <a:gd name="connsiteY6" fmla="*/ 3157 h 263338"/>
                <a:gd name="connsiteX7" fmla="*/ 48640 w 49272"/>
                <a:gd name="connsiteY7" fmla="*/ 539 h 263338"/>
                <a:gd name="connsiteX8" fmla="*/ 49268 w 49272"/>
                <a:gd name="connsiteY8" fmla="*/ 263338 h 263338"/>
                <a:gd name="connsiteX9" fmla="*/ 59 w 49272"/>
                <a:gd name="connsiteY9" fmla="*/ 263076 h 26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72" h="263338">
                  <a:moveTo>
                    <a:pt x="59" y="263076"/>
                  </a:moveTo>
                  <a:cubicBezTo>
                    <a:pt x="-98" y="262239"/>
                    <a:pt x="59" y="261454"/>
                    <a:pt x="530" y="260721"/>
                  </a:cubicBezTo>
                  <a:cubicBezTo>
                    <a:pt x="1629" y="258470"/>
                    <a:pt x="2886" y="256271"/>
                    <a:pt x="5451" y="255329"/>
                  </a:cubicBezTo>
                  <a:cubicBezTo>
                    <a:pt x="10424" y="253653"/>
                    <a:pt x="15607" y="253915"/>
                    <a:pt x="20685" y="253392"/>
                  </a:cubicBezTo>
                  <a:cubicBezTo>
                    <a:pt x="38589" y="252083"/>
                    <a:pt x="39322" y="251559"/>
                    <a:pt x="39374" y="233655"/>
                  </a:cubicBezTo>
                  <a:cubicBezTo>
                    <a:pt x="39531" y="164448"/>
                    <a:pt x="39374" y="95293"/>
                    <a:pt x="39479" y="26086"/>
                  </a:cubicBezTo>
                  <a:cubicBezTo>
                    <a:pt x="39479" y="18391"/>
                    <a:pt x="38589" y="10538"/>
                    <a:pt x="41678" y="3157"/>
                  </a:cubicBezTo>
                  <a:cubicBezTo>
                    <a:pt x="43300" y="382"/>
                    <a:pt x="45499" y="-770"/>
                    <a:pt x="48640" y="539"/>
                  </a:cubicBezTo>
                  <a:cubicBezTo>
                    <a:pt x="48902" y="37289"/>
                    <a:pt x="49321" y="212506"/>
                    <a:pt x="49268" y="263338"/>
                  </a:cubicBezTo>
                  <a:cubicBezTo>
                    <a:pt x="32883" y="263286"/>
                    <a:pt x="16497" y="263181"/>
                    <a:pt x="59" y="263076"/>
                  </a:cubicBezTo>
                  <a:close/>
                </a:path>
              </a:pathLst>
            </a:custGeom>
            <a:solidFill>
              <a:srgbClr val="040E1E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26">
              <a:extLst>
                <a:ext uri="{FF2B5EF4-FFF2-40B4-BE49-F238E27FC236}">
                  <a16:creationId xmlns:a16="http://schemas.microsoft.com/office/drawing/2014/main" id="{D8BAC144-125D-61E0-A54A-F705FA19E7BC}"/>
                </a:ext>
              </a:extLst>
            </p:cNvPr>
            <p:cNvSpPr/>
            <p:nvPr/>
          </p:nvSpPr>
          <p:spPr>
            <a:xfrm>
              <a:off x="4515914" y="6198032"/>
              <a:ext cx="10417" cy="26122"/>
            </a:xfrm>
            <a:custGeom>
              <a:avLst/>
              <a:gdLst>
                <a:gd name="connsiteX0" fmla="*/ 6596 w 10417"/>
                <a:gd name="connsiteY0" fmla="*/ 26123 h 26122"/>
                <a:gd name="connsiteX1" fmla="*/ 3822 w 10417"/>
                <a:gd name="connsiteY1" fmla="*/ 26123 h 26122"/>
                <a:gd name="connsiteX2" fmla="*/ 0 w 10417"/>
                <a:gd name="connsiteY2" fmla="*/ 22301 h 26122"/>
                <a:gd name="connsiteX3" fmla="*/ 0 w 10417"/>
                <a:gd name="connsiteY3" fmla="*/ 3821 h 26122"/>
                <a:gd name="connsiteX4" fmla="*/ 3822 w 10417"/>
                <a:gd name="connsiteY4" fmla="*/ 0 h 26122"/>
                <a:gd name="connsiteX5" fmla="*/ 6596 w 10417"/>
                <a:gd name="connsiteY5" fmla="*/ 0 h 26122"/>
                <a:gd name="connsiteX6" fmla="*/ 10418 w 10417"/>
                <a:gd name="connsiteY6" fmla="*/ 3821 h 26122"/>
                <a:gd name="connsiteX7" fmla="*/ 10418 w 10417"/>
                <a:gd name="connsiteY7" fmla="*/ 22301 h 26122"/>
                <a:gd name="connsiteX8" fmla="*/ 6596 w 10417"/>
                <a:gd name="connsiteY8" fmla="*/ 26123 h 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17" h="26122">
                  <a:moveTo>
                    <a:pt x="6596" y="26123"/>
                  </a:moveTo>
                  <a:lnTo>
                    <a:pt x="3822" y="26123"/>
                  </a:lnTo>
                  <a:cubicBezTo>
                    <a:pt x="1675" y="26123"/>
                    <a:pt x="0" y="24395"/>
                    <a:pt x="0" y="22301"/>
                  </a:cubicBezTo>
                  <a:lnTo>
                    <a:pt x="0" y="3821"/>
                  </a:lnTo>
                  <a:cubicBezTo>
                    <a:pt x="0" y="1675"/>
                    <a:pt x="1728" y="0"/>
                    <a:pt x="3822" y="0"/>
                  </a:cubicBezTo>
                  <a:lnTo>
                    <a:pt x="6596" y="0"/>
                  </a:lnTo>
                  <a:cubicBezTo>
                    <a:pt x="8743" y="0"/>
                    <a:pt x="10418" y="1727"/>
                    <a:pt x="10418" y="3821"/>
                  </a:cubicBezTo>
                  <a:lnTo>
                    <a:pt x="10418" y="22301"/>
                  </a:lnTo>
                  <a:cubicBezTo>
                    <a:pt x="10418" y="24395"/>
                    <a:pt x="8690" y="26123"/>
                    <a:pt x="6596" y="26123"/>
                  </a:cubicBezTo>
                  <a:close/>
                </a:path>
              </a:pathLst>
            </a:custGeom>
            <a:solidFill>
              <a:srgbClr val="333F54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27">
              <a:extLst>
                <a:ext uri="{FF2B5EF4-FFF2-40B4-BE49-F238E27FC236}">
                  <a16:creationId xmlns:a16="http://schemas.microsoft.com/office/drawing/2014/main" id="{29CDBD27-F3FD-C125-78C4-6953592EC928}"/>
                </a:ext>
              </a:extLst>
            </p:cNvPr>
            <p:cNvSpPr/>
            <p:nvPr/>
          </p:nvSpPr>
          <p:spPr>
            <a:xfrm>
              <a:off x="4510881" y="6072339"/>
              <a:ext cx="20431" cy="115170"/>
            </a:xfrm>
            <a:custGeom>
              <a:avLst/>
              <a:gdLst>
                <a:gd name="connsiteX0" fmla="*/ 13200 w 20431"/>
                <a:gd name="connsiteY0" fmla="*/ 115171 h 115170"/>
                <a:gd name="connsiteX1" fmla="*/ 7232 w 20431"/>
                <a:gd name="connsiteY1" fmla="*/ 115171 h 115170"/>
                <a:gd name="connsiteX2" fmla="*/ 4876 w 20431"/>
                <a:gd name="connsiteY2" fmla="*/ 112920 h 115170"/>
                <a:gd name="connsiteX3" fmla="*/ 7 w 20431"/>
                <a:gd name="connsiteY3" fmla="*/ 5392 h 115170"/>
                <a:gd name="connsiteX4" fmla="*/ 5138 w 20431"/>
                <a:gd name="connsiteY4" fmla="*/ 0 h 115170"/>
                <a:gd name="connsiteX5" fmla="*/ 15294 w 20431"/>
                <a:gd name="connsiteY5" fmla="*/ 0 h 115170"/>
                <a:gd name="connsiteX6" fmla="*/ 20424 w 20431"/>
                <a:gd name="connsiteY6" fmla="*/ 5392 h 115170"/>
                <a:gd name="connsiteX7" fmla="*/ 15556 w 20431"/>
                <a:gd name="connsiteY7" fmla="*/ 112920 h 115170"/>
                <a:gd name="connsiteX8" fmla="*/ 13200 w 20431"/>
                <a:gd name="connsiteY8" fmla="*/ 115171 h 11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31" h="115170">
                  <a:moveTo>
                    <a:pt x="13200" y="115171"/>
                  </a:moveTo>
                  <a:lnTo>
                    <a:pt x="7232" y="115171"/>
                  </a:lnTo>
                  <a:cubicBezTo>
                    <a:pt x="5975" y="115171"/>
                    <a:pt x="4928" y="114176"/>
                    <a:pt x="4876" y="112920"/>
                  </a:cubicBezTo>
                  <a:lnTo>
                    <a:pt x="7" y="5392"/>
                  </a:lnTo>
                  <a:cubicBezTo>
                    <a:pt x="-150" y="2460"/>
                    <a:pt x="2206" y="0"/>
                    <a:pt x="5138" y="0"/>
                  </a:cubicBezTo>
                  <a:lnTo>
                    <a:pt x="15294" y="0"/>
                  </a:lnTo>
                  <a:cubicBezTo>
                    <a:pt x="18225" y="0"/>
                    <a:pt x="20581" y="2460"/>
                    <a:pt x="20424" y="5392"/>
                  </a:cubicBezTo>
                  <a:lnTo>
                    <a:pt x="15556" y="112920"/>
                  </a:lnTo>
                  <a:cubicBezTo>
                    <a:pt x="15503" y="114176"/>
                    <a:pt x="14456" y="115171"/>
                    <a:pt x="13200" y="115171"/>
                  </a:cubicBezTo>
                  <a:close/>
                </a:path>
              </a:pathLst>
            </a:custGeom>
            <a:solidFill>
              <a:srgbClr val="333F54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28">
              <a:extLst>
                <a:ext uri="{FF2B5EF4-FFF2-40B4-BE49-F238E27FC236}">
                  <a16:creationId xmlns:a16="http://schemas.microsoft.com/office/drawing/2014/main" id="{A02C7CB6-5E10-D919-915E-137F901604F9}"/>
                </a:ext>
              </a:extLst>
            </p:cNvPr>
            <p:cNvSpPr/>
            <p:nvPr/>
          </p:nvSpPr>
          <p:spPr>
            <a:xfrm>
              <a:off x="4457696" y="6314341"/>
              <a:ext cx="138528" cy="424104"/>
            </a:xfrm>
            <a:custGeom>
              <a:avLst/>
              <a:gdLst>
                <a:gd name="connsiteX0" fmla="*/ 138366 w 138528"/>
                <a:gd name="connsiteY0" fmla="*/ 397092 h 424104"/>
                <a:gd name="connsiteX1" fmla="*/ 112243 w 138528"/>
                <a:gd name="connsiteY1" fmla="*/ 132984 h 424104"/>
                <a:gd name="connsiteX2" fmla="*/ 98632 w 138528"/>
                <a:gd name="connsiteY2" fmla="*/ 416357 h 424104"/>
                <a:gd name="connsiteX3" fmla="*/ 93659 w 138528"/>
                <a:gd name="connsiteY3" fmla="*/ 412588 h 424104"/>
                <a:gd name="connsiteX4" fmla="*/ 83922 w 138528"/>
                <a:gd name="connsiteY4" fmla="*/ 161253 h 424104"/>
                <a:gd name="connsiteX5" fmla="*/ 76645 w 138528"/>
                <a:gd name="connsiteY5" fmla="*/ 65818 h 424104"/>
                <a:gd name="connsiteX6" fmla="*/ 40366 w 138528"/>
                <a:gd name="connsiteY6" fmla="*/ 424105 h 424104"/>
                <a:gd name="connsiteX7" fmla="*/ 37173 w 138528"/>
                <a:gd name="connsiteY7" fmla="*/ 423947 h 424104"/>
                <a:gd name="connsiteX8" fmla="*/ 44188 w 138528"/>
                <a:gd name="connsiteY8" fmla="*/ 118169 h 424104"/>
                <a:gd name="connsiteX9" fmla="*/ 41151 w 138528"/>
                <a:gd name="connsiteY9" fmla="*/ 117907 h 424104"/>
                <a:gd name="connsiteX10" fmla="*/ 4401 w 138528"/>
                <a:gd name="connsiteY10" fmla="*/ 371283 h 424104"/>
                <a:gd name="connsiteX11" fmla="*/ 423 w 138528"/>
                <a:gd name="connsiteY11" fmla="*/ 263703 h 424104"/>
                <a:gd name="connsiteX12" fmla="*/ 2569 w 138528"/>
                <a:gd name="connsiteY12" fmla="*/ 150469 h 424104"/>
                <a:gd name="connsiteX13" fmla="*/ 11835 w 138528"/>
                <a:gd name="connsiteY13" fmla="*/ 62049 h 424104"/>
                <a:gd name="connsiteX14" fmla="*/ 52407 w 138528"/>
                <a:gd name="connsiteY14" fmla="*/ 380 h 424104"/>
                <a:gd name="connsiteX15" fmla="*/ 97219 w 138528"/>
                <a:gd name="connsiteY15" fmla="*/ 851 h 424104"/>
                <a:gd name="connsiteX16" fmla="*/ 111772 w 138528"/>
                <a:gd name="connsiteY16" fmla="*/ 12264 h 424104"/>
                <a:gd name="connsiteX17" fmla="*/ 138523 w 138528"/>
                <a:gd name="connsiteY17" fmla="*/ 144030 h 424104"/>
                <a:gd name="connsiteX18" fmla="*/ 138366 w 138528"/>
                <a:gd name="connsiteY18" fmla="*/ 397092 h 42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528" h="424104">
                  <a:moveTo>
                    <a:pt x="138366" y="397092"/>
                  </a:moveTo>
                  <a:cubicBezTo>
                    <a:pt x="125802" y="358614"/>
                    <a:pt x="110568" y="154605"/>
                    <a:pt x="112243" y="132984"/>
                  </a:cubicBezTo>
                  <a:cubicBezTo>
                    <a:pt x="105333" y="227372"/>
                    <a:pt x="102506" y="321969"/>
                    <a:pt x="98632" y="416357"/>
                  </a:cubicBezTo>
                  <a:cubicBezTo>
                    <a:pt x="93921" y="416566"/>
                    <a:pt x="93554" y="414368"/>
                    <a:pt x="93659" y="412588"/>
                  </a:cubicBezTo>
                  <a:cubicBezTo>
                    <a:pt x="95229" y="386360"/>
                    <a:pt x="83869" y="219048"/>
                    <a:pt x="83922" y="161253"/>
                  </a:cubicBezTo>
                  <a:cubicBezTo>
                    <a:pt x="83922" y="129581"/>
                    <a:pt x="78634" y="97804"/>
                    <a:pt x="76645" y="65818"/>
                  </a:cubicBezTo>
                  <a:cubicBezTo>
                    <a:pt x="64552" y="185230"/>
                    <a:pt x="52459" y="304641"/>
                    <a:pt x="40366" y="424105"/>
                  </a:cubicBezTo>
                  <a:cubicBezTo>
                    <a:pt x="39319" y="424052"/>
                    <a:pt x="38220" y="424000"/>
                    <a:pt x="37173" y="423947"/>
                  </a:cubicBezTo>
                  <a:cubicBezTo>
                    <a:pt x="39528" y="322021"/>
                    <a:pt x="41832" y="220095"/>
                    <a:pt x="44188" y="118169"/>
                  </a:cubicBezTo>
                  <a:cubicBezTo>
                    <a:pt x="43193" y="118064"/>
                    <a:pt x="42198" y="118012"/>
                    <a:pt x="41151" y="117907"/>
                  </a:cubicBezTo>
                  <a:cubicBezTo>
                    <a:pt x="39476" y="117750"/>
                    <a:pt x="8014" y="348877"/>
                    <a:pt x="4401" y="371283"/>
                  </a:cubicBezTo>
                  <a:cubicBezTo>
                    <a:pt x="-886" y="335737"/>
                    <a:pt x="-205" y="299615"/>
                    <a:pt x="423" y="263703"/>
                  </a:cubicBezTo>
                  <a:cubicBezTo>
                    <a:pt x="1156" y="225958"/>
                    <a:pt x="1836" y="188214"/>
                    <a:pt x="2569" y="150469"/>
                  </a:cubicBezTo>
                  <a:cubicBezTo>
                    <a:pt x="3145" y="120734"/>
                    <a:pt x="3721" y="90632"/>
                    <a:pt x="11835" y="62049"/>
                  </a:cubicBezTo>
                  <a:cubicBezTo>
                    <a:pt x="16808" y="44617"/>
                    <a:pt x="29739" y="1637"/>
                    <a:pt x="52407" y="380"/>
                  </a:cubicBezTo>
                  <a:cubicBezTo>
                    <a:pt x="67379" y="223"/>
                    <a:pt x="82299" y="-614"/>
                    <a:pt x="97219" y="851"/>
                  </a:cubicBezTo>
                  <a:cubicBezTo>
                    <a:pt x="103710" y="2527"/>
                    <a:pt x="108055" y="7133"/>
                    <a:pt x="111772" y="12264"/>
                  </a:cubicBezTo>
                  <a:cubicBezTo>
                    <a:pt x="138733" y="50008"/>
                    <a:pt x="138576" y="99375"/>
                    <a:pt x="138523" y="144030"/>
                  </a:cubicBezTo>
                  <a:cubicBezTo>
                    <a:pt x="138523" y="220566"/>
                    <a:pt x="138366" y="389292"/>
                    <a:pt x="138366" y="397092"/>
                  </a:cubicBezTo>
                  <a:close/>
                </a:path>
              </a:pathLst>
            </a:custGeom>
            <a:solidFill>
              <a:schemeClr val="accent2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29">
              <a:extLst>
                <a:ext uri="{FF2B5EF4-FFF2-40B4-BE49-F238E27FC236}">
                  <a16:creationId xmlns:a16="http://schemas.microsoft.com/office/drawing/2014/main" id="{97775F34-C651-5345-B5A0-E5314B353CBB}"/>
                </a:ext>
              </a:extLst>
            </p:cNvPr>
            <p:cNvSpPr/>
            <p:nvPr/>
          </p:nvSpPr>
          <p:spPr>
            <a:xfrm>
              <a:off x="4479216" y="6746193"/>
              <a:ext cx="104700" cy="524205"/>
            </a:xfrm>
            <a:custGeom>
              <a:avLst/>
              <a:gdLst>
                <a:gd name="connsiteX0" fmla="*/ 0 w 104700"/>
                <a:gd name="connsiteY0" fmla="*/ 514500 h 524205"/>
                <a:gd name="connsiteX1" fmla="*/ 49157 w 104700"/>
                <a:gd name="connsiteY1" fmla="*/ 0 h 524205"/>
                <a:gd name="connsiteX2" fmla="*/ 104701 w 104700"/>
                <a:gd name="connsiteY2" fmla="*/ 509265 h 524205"/>
                <a:gd name="connsiteX3" fmla="*/ 0 w 104700"/>
                <a:gd name="connsiteY3" fmla="*/ 514500 h 5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00" h="524205">
                  <a:moveTo>
                    <a:pt x="0" y="514500"/>
                  </a:moveTo>
                  <a:cubicBezTo>
                    <a:pt x="21987" y="381477"/>
                    <a:pt x="41880" y="90462"/>
                    <a:pt x="49157" y="0"/>
                  </a:cubicBezTo>
                  <a:cubicBezTo>
                    <a:pt x="68056" y="153282"/>
                    <a:pt x="76327" y="371269"/>
                    <a:pt x="104701" y="509265"/>
                  </a:cubicBezTo>
                  <a:cubicBezTo>
                    <a:pt x="71092" y="528320"/>
                    <a:pt x="37692" y="528111"/>
                    <a:pt x="0" y="514500"/>
                  </a:cubicBezTo>
                  <a:close/>
                </a:path>
              </a:pathLst>
            </a:custGeom>
            <a:solidFill>
              <a:schemeClr val="accent2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0">
              <a:extLst>
                <a:ext uri="{FF2B5EF4-FFF2-40B4-BE49-F238E27FC236}">
                  <a16:creationId xmlns:a16="http://schemas.microsoft.com/office/drawing/2014/main" id="{15EFE80C-2B95-919E-0694-2A7807320E87}"/>
                </a:ext>
              </a:extLst>
            </p:cNvPr>
            <p:cNvSpPr/>
            <p:nvPr/>
          </p:nvSpPr>
          <p:spPr>
            <a:xfrm>
              <a:off x="4411161" y="7120813"/>
              <a:ext cx="57585" cy="134645"/>
            </a:xfrm>
            <a:custGeom>
              <a:avLst/>
              <a:gdLst>
                <a:gd name="connsiteX0" fmla="*/ 0 w 57585"/>
                <a:gd name="connsiteY0" fmla="*/ 118940 h 134645"/>
                <a:gd name="connsiteX1" fmla="*/ 46801 w 57585"/>
                <a:gd name="connsiteY1" fmla="*/ 0 h 134645"/>
                <a:gd name="connsiteX2" fmla="*/ 57585 w 57585"/>
                <a:gd name="connsiteY2" fmla="*/ 134645 h 134645"/>
                <a:gd name="connsiteX3" fmla="*/ 0 w 57585"/>
                <a:gd name="connsiteY3" fmla="*/ 118940 h 13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85" h="134645">
                  <a:moveTo>
                    <a:pt x="0" y="118940"/>
                  </a:moveTo>
                  <a:cubicBezTo>
                    <a:pt x="12564" y="79992"/>
                    <a:pt x="34237" y="38949"/>
                    <a:pt x="46801" y="0"/>
                  </a:cubicBezTo>
                  <a:cubicBezTo>
                    <a:pt x="50413" y="22773"/>
                    <a:pt x="55177" y="120092"/>
                    <a:pt x="57585" y="134645"/>
                  </a:cubicBezTo>
                  <a:cubicBezTo>
                    <a:pt x="31410" y="134645"/>
                    <a:pt x="10470" y="124175"/>
                    <a:pt x="0" y="118940"/>
                  </a:cubicBezTo>
                  <a:close/>
                </a:path>
              </a:pathLst>
            </a:custGeom>
            <a:solidFill>
              <a:srgbClr val="F39D1E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1">
              <a:extLst>
                <a:ext uri="{FF2B5EF4-FFF2-40B4-BE49-F238E27FC236}">
                  <a16:creationId xmlns:a16="http://schemas.microsoft.com/office/drawing/2014/main" id="{43CD9A01-3191-99D3-20B6-2B2753F07919}"/>
                </a:ext>
              </a:extLst>
            </p:cNvPr>
            <p:cNvSpPr/>
            <p:nvPr/>
          </p:nvSpPr>
          <p:spPr>
            <a:xfrm>
              <a:off x="4594387" y="6881822"/>
              <a:ext cx="67741" cy="375815"/>
            </a:xfrm>
            <a:custGeom>
              <a:avLst/>
              <a:gdLst>
                <a:gd name="connsiteX0" fmla="*/ 0 w 67741"/>
                <a:gd name="connsiteY0" fmla="*/ 373637 h 375815"/>
                <a:gd name="connsiteX1" fmla="*/ 11203 w 67741"/>
                <a:gd name="connsiteY1" fmla="*/ 221 h 375815"/>
                <a:gd name="connsiteX2" fmla="*/ 67741 w 67741"/>
                <a:gd name="connsiteY2" fmla="*/ 344373 h 375815"/>
                <a:gd name="connsiteX3" fmla="*/ 0 w 67741"/>
                <a:gd name="connsiteY3" fmla="*/ 373637 h 3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41" h="375815">
                  <a:moveTo>
                    <a:pt x="0" y="373637"/>
                  </a:moveTo>
                  <a:cubicBezTo>
                    <a:pt x="8062" y="331233"/>
                    <a:pt x="9214" y="4200"/>
                    <a:pt x="11203" y="221"/>
                  </a:cubicBezTo>
                  <a:cubicBezTo>
                    <a:pt x="15443" y="-8312"/>
                    <a:pt x="47115" y="232291"/>
                    <a:pt x="67741" y="344373"/>
                  </a:cubicBezTo>
                  <a:cubicBezTo>
                    <a:pt x="54392" y="353953"/>
                    <a:pt x="31410" y="384107"/>
                    <a:pt x="0" y="373637"/>
                  </a:cubicBezTo>
                  <a:close/>
                </a:path>
              </a:pathLst>
            </a:custGeom>
            <a:solidFill>
              <a:srgbClr val="F49D1E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2">
              <a:extLst>
                <a:ext uri="{FF2B5EF4-FFF2-40B4-BE49-F238E27FC236}">
                  <a16:creationId xmlns:a16="http://schemas.microsoft.com/office/drawing/2014/main" id="{930542E3-CA24-79F8-EB7E-647566149B2A}"/>
                </a:ext>
              </a:extLst>
            </p:cNvPr>
            <p:cNvSpPr/>
            <p:nvPr/>
          </p:nvSpPr>
          <p:spPr>
            <a:xfrm>
              <a:off x="4373540" y="7187403"/>
              <a:ext cx="30528" cy="47115"/>
            </a:xfrm>
            <a:custGeom>
              <a:avLst/>
              <a:gdLst>
                <a:gd name="connsiteX0" fmla="*/ 1132 w 30528"/>
                <a:gd name="connsiteY0" fmla="*/ 33609 h 47115"/>
                <a:gd name="connsiteX1" fmla="*/ 30134 w 30528"/>
                <a:gd name="connsiteY1" fmla="*/ 0 h 47115"/>
                <a:gd name="connsiteX2" fmla="*/ 21915 w 30528"/>
                <a:gd name="connsiteY2" fmla="*/ 47115 h 47115"/>
                <a:gd name="connsiteX3" fmla="*/ 1132 w 30528"/>
                <a:gd name="connsiteY3" fmla="*/ 34342 h 47115"/>
                <a:gd name="connsiteX4" fmla="*/ 1184 w 30528"/>
                <a:gd name="connsiteY4" fmla="*/ 34342 h 47115"/>
                <a:gd name="connsiteX5" fmla="*/ 1132 w 30528"/>
                <a:gd name="connsiteY5" fmla="*/ 33609 h 4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28" h="47115">
                  <a:moveTo>
                    <a:pt x="1132" y="33609"/>
                  </a:moveTo>
                  <a:cubicBezTo>
                    <a:pt x="10817" y="22406"/>
                    <a:pt x="20502" y="11203"/>
                    <a:pt x="30134" y="0"/>
                  </a:cubicBezTo>
                  <a:cubicBezTo>
                    <a:pt x="32909" y="6544"/>
                    <a:pt x="20083" y="42927"/>
                    <a:pt x="21915" y="47115"/>
                  </a:cubicBezTo>
                  <a:cubicBezTo>
                    <a:pt x="6210" y="41880"/>
                    <a:pt x="6210" y="41880"/>
                    <a:pt x="1132" y="34342"/>
                  </a:cubicBezTo>
                  <a:lnTo>
                    <a:pt x="1184" y="34342"/>
                  </a:lnTo>
                  <a:cubicBezTo>
                    <a:pt x="-386" y="34132"/>
                    <a:pt x="-386" y="33923"/>
                    <a:pt x="1132" y="33609"/>
                  </a:cubicBezTo>
                  <a:close/>
                </a:path>
              </a:pathLst>
            </a:custGeom>
            <a:solidFill>
              <a:srgbClr val="F39D1E"/>
            </a:solidFill>
            <a:ln w="5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95922A7-F677-FBC1-166B-48BACF26BA89}"/>
              </a:ext>
            </a:extLst>
          </p:cNvPr>
          <p:cNvSpPr/>
          <p:nvPr/>
        </p:nvSpPr>
        <p:spPr>
          <a:xfrm>
            <a:off x="7427946" y="793411"/>
            <a:ext cx="1935077" cy="625812"/>
          </a:xfrm>
          <a:prstGeom prst="rect">
            <a:avLst/>
          </a:prstGeom>
          <a:noFill/>
        </p:spPr>
        <p:txBody>
          <a:bodyPr wrap="square" lIns="132080" tIns="66040" rIns="132080" bIns="66040">
            <a:spAutoFit/>
          </a:bodyPr>
          <a:lstStyle/>
          <a:p>
            <a:pPr algn="ctr"/>
            <a:r>
              <a:rPr lang="en-US" sz="3200" dirty="0" err="1">
                <a:ln w="711200">
                  <a:noFill/>
                </a:ln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Code</a:t>
            </a:r>
            <a:r>
              <a:rPr lang="en-US" sz="3200" dirty="0" err="1">
                <a:ln w="711200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Volt</a:t>
            </a:r>
            <a:r>
              <a:rPr lang="en-US" sz="3200" dirty="0">
                <a:ln w="711200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90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911DC-04FF-E765-74E2-F7106F3DB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D2BC513B-1EB3-D60D-EBEB-C792412AA144}"/>
              </a:ext>
            </a:extLst>
          </p:cNvPr>
          <p:cNvGrpSpPr/>
          <p:nvPr/>
        </p:nvGrpSpPr>
        <p:grpSpPr>
          <a:xfrm>
            <a:off x="9685008" y="91440"/>
            <a:ext cx="2388330" cy="1859803"/>
            <a:chOff x="7427946" y="91440"/>
            <a:chExt cx="2388330" cy="1859803"/>
          </a:xfrm>
        </p:grpSpPr>
        <p:grpSp>
          <p:nvGrpSpPr>
            <p:cNvPr id="33" name="Graphic 14">
              <a:extLst>
                <a:ext uri="{FF2B5EF4-FFF2-40B4-BE49-F238E27FC236}">
                  <a16:creationId xmlns:a16="http://schemas.microsoft.com/office/drawing/2014/main" id="{ADF72ED6-D694-5027-78FB-106891B59572}"/>
                </a:ext>
              </a:extLst>
            </p:cNvPr>
            <p:cNvGrpSpPr/>
            <p:nvPr/>
          </p:nvGrpSpPr>
          <p:grpSpPr>
            <a:xfrm>
              <a:off x="7427946" y="453636"/>
              <a:ext cx="1963527" cy="1497607"/>
              <a:chOff x="2444748" y="555045"/>
              <a:chExt cx="7282048" cy="5727454"/>
            </a:xfrm>
          </p:grpSpPr>
          <p:sp>
            <p:nvSpPr>
              <p:cNvPr id="34" name="Freeform: Shape 86">
                <a:extLst>
                  <a:ext uri="{FF2B5EF4-FFF2-40B4-BE49-F238E27FC236}">
                    <a16:creationId xmlns:a16="http://schemas.microsoft.com/office/drawing/2014/main" id="{6C15E3BA-7D51-1C04-354F-7E025E9D3A8B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87">
                <a:extLst>
                  <a:ext uri="{FF2B5EF4-FFF2-40B4-BE49-F238E27FC236}">
                    <a16:creationId xmlns:a16="http://schemas.microsoft.com/office/drawing/2014/main" id="{E1C35A54-A60E-4F93-E8B0-5C4D1BA68E68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88">
                <a:extLst>
                  <a:ext uri="{FF2B5EF4-FFF2-40B4-BE49-F238E27FC236}">
                    <a16:creationId xmlns:a16="http://schemas.microsoft.com/office/drawing/2014/main" id="{DBAA381C-557D-24CF-753C-9F639814E435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89">
                <a:extLst>
                  <a:ext uri="{FF2B5EF4-FFF2-40B4-BE49-F238E27FC236}">
                    <a16:creationId xmlns:a16="http://schemas.microsoft.com/office/drawing/2014/main" id="{9DBCFE6F-9185-32F9-4EA6-CC447D4A8DD8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: Shape 90">
                <a:extLst>
                  <a:ext uri="{FF2B5EF4-FFF2-40B4-BE49-F238E27FC236}">
                    <a16:creationId xmlns:a16="http://schemas.microsoft.com/office/drawing/2014/main" id="{60ABBD9D-5999-4FFC-FEEB-00E944B8EA7C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91">
                <a:extLst>
                  <a:ext uri="{FF2B5EF4-FFF2-40B4-BE49-F238E27FC236}">
                    <a16:creationId xmlns:a16="http://schemas.microsoft.com/office/drawing/2014/main" id="{D0875AD3-C8B8-681A-167C-BE12705C8EF8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92">
                <a:extLst>
                  <a:ext uri="{FF2B5EF4-FFF2-40B4-BE49-F238E27FC236}">
                    <a16:creationId xmlns:a16="http://schemas.microsoft.com/office/drawing/2014/main" id="{75E6D9E7-8EA9-9194-3033-D200536D6CEC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93">
                <a:extLst>
                  <a:ext uri="{FF2B5EF4-FFF2-40B4-BE49-F238E27FC236}">
                    <a16:creationId xmlns:a16="http://schemas.microsoft.com/office/drawing/2014/main" id="{42EBB2D3-F2AE-84B4-9F15-DA337ECDD930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2" name="그룹 12">
              <a:extLst>
                <a:ext uri="{FF2B5EF4-FFF2-40B4-BE49-F238E27FC236}">
                  <a16:creationId xmlns:a16="http://schemas.microsoft.com/office/drawing/2014/main" id="{AB741373-B89F-9987-B1F6-374A9FFBEC42}"/>
                </a:ext>
              </a:extLst>
            </p:cNvPr>
            <p:cNvGrpSpPr/>
            <p:nvPr/>
          </p:nvGrpSpPr>
          <p:grpSpPr>
            <a:xfrm>
              <a:off x="9037410" y="91440"/>
              <a:ext cx="778866" cy="1499308"/>
              <a:chOff x="2098763" y="3508403"/>
              <a:chExt cx="2563365" cy="376199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자유형: 도형 13">
                <a:extLst>
                  <a:ext uri="{FF2B5EF4-FFF2-40B4-BE49-F238E27FC236}">
                    <a16:creationId xmlns:a16="http://schemas.microsoft.com/office/drawing/2014/main" id="{D156BE3A-1E81-44D7-14D0-7CFA20E04BA7}"/>
                  </a:ext>
                </a:extLst>
              </p:cNvPr>
              <p:cNvSpPr/>
              <p:nvPr/>
            </p:nvSpPr>
            <p:spPr>
              <a:xfrm>
                <a:off x="4505392" y="6051399"/>
                <a:ext cx="47115" cy="266987"/>
              </a:xfrm>
              <a:custGeom>
                <a:avLst/>
                <a:gdLst>
                  <a:gd name="connsiteX0" fmla="*/ 0 w 47115"/>
                  <a:gd name="connsiteY0" fmla="*/ 0 h 266987"/>
                  <a:gd name="connsiteX1" fmla="*/ 47115 w 47115"/>
                  <a:gd name="connsiteY1" fmla="*/ 0 h 266987"/>
                  <a:gd name="connsiteX2" fmla="*/ 47115 w 47115"/>
                  <a:gd name="connsiteY2" fmla="*/ 266987 h 266987"/>
                  <a:gd name="connsiteX3" fmla="*/ 0 w 47115"/>
                  <a:gd name="connsiteY3" fmla="*/ 266987 h 26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15" h="266987">
                    <a:moveTo>
                      <a:pt x="0" y="0"/>
                    </a:moveTo>
                    <a:lnTo>
                      <a:pt x="47115" y="0"/>
                    </a:lnTo>
                    <a:lnTo>
                      <a:pt x="47115" y="266987"/>
                    </a:lnTo>
                    <a:lnTo>
                      <a:pt x="0" y="266987"/>
                    </a:lnTo>
                    <a:close/>
                  </a:path>
                </a:pathLst>
              </a:custGeom>
              <a:solidFill>
                <a:srgbClr val="1F2537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" name="자유형: 도형 14">
                <a:extLst>
                  <a:ext uri="{FF2B5EF4-FFF2-40B4-BE49-F238E27FC236}">
                    <a16:creationId xmlns:a16="http://schemas.microsoft.com/office/drawing/2014/main" id="{C90AF3C7-2147-6E3E-873E-AC0D2BD346EA}"/>
                  </a:ext>
                </a:extLst>
              </p:cNvPr>
              <p:cNvSpPr/>
              <p:nvPr/>
            </p:nvSpPr>
            <p:spPr>
              <a:xfrm>
                <a:off x="2185737" y="4130138"/>
                <a:ext cx="1136992" cy="1293055"/>
              </a:xfrm>
              <a:custGeom>
                <a:avLst/>
                <a:gdLst>
                  <a:gd name="connsiteX0" fmla="*/ 523504 w 1136992"/>
                  <a:gd name="connsiteY0" fmla="*/ 0 h 1293055"/>
                  <a:gd name="connsiteX1" fmla="*/ 540571 w 1136992"/>
                  <a:gd name="connsiteY1" fmla="*/ 159669 h 1293055"/>
                  <a:gd name="connsiteX2" fmla="*/ 788188 w 1136992"/>
                  <a:gd name="connsiteY2" fmla="*/ 411108 h 1293055"/>
                  <a:gd name="connsiteX3" fmla="*/ 1087737 w 1136992"/>
                  <a:gd name="connsiteY3" fmla="*/ 791015 h 1293055"/>
                  <a:gd name="connsiteX4" fmla="*/ 1135743 w 1136992"/>
                  <a:gd name="connsiteY4" fmla="*/ 1062975 h 1293055"/>
                  <a:gd name="connsiteX5" fmla="*/ 1073184 w 1136992"/>
                  <a:gd name="connsiteY5" fmla="*/ 1293055 h 1293055"/>
                  <a:gd name="connsiteX6" fmla="*/ 724006 w 1136992"/>
                  <a:gd name="connsiteY6" fmla="*/ 1127785 h 1293055"/>
                  <a:gd name="connsiteX7" fmla="*/ 118364 w 1136992"/>
                  <a:gd name="connsiteY7" fmla="*/ 516908 h 1293055"/>
                  <a:gd name="connsiteX8" fmla="*/ 0 w 1136992"/>
                  <a:gd name="connsiteY8" fmla="*/ 298397 h 1293055"/>
                  <a:gd name="connsiteX9" fmla="*/ 523504 w 1136992"/>
                  <a:gd name="connsiteY9" fmla="*/ 0 h 129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6992" h="1293055">
                    <a:moveTo>
                      <a:pt x="523504" y="0"/>
                    </a:moveTo>
                    <a:cubicBezTo>
                      <a:pt x="505496" y="50204"/>
                      <a:pt x="513087" y="113234"/>
                      <a:pt x="540571" y="159669"/>
                    </a:cubicBezTo>
                    <a:cubicBezTo>
                      <a:pt x="600774" y="261438"/>
                      <a:pt x="698774" y="333786"/>
                      <a:pt x="788188" y="411108"/>
                    </a:cubicBezTo>
                    <a:cubicBezTo>
                      <a:pt x="911212" y="517536"/>
                      <a:pt x="1024027" y="641345"/>
                      <a:pt x="1087737" y="791015"/>
                    </a:cubicBezTo>
                    <a:cubicBezTo>
                      <a:pt x="1124068" y="876503"/>
                      <a:pt x="1142077" y="970053"/>
                      <a:pt x="1135743" y="1062975"/>
                    </a:cubicBezTo>
                    <a:cubicBezTo>
                      <a:pt x="1132654" y="1108939"/>
                      <a:pt x="1130769" y="1204060"/>
                      <a:pt x="1073184" y="1293055"/>
                    </a:cubicBezTo>
                    <a:cubicBezTo>
                      <a:pt x="965237" y="1249395"/>
                      <a:pt x="823001" y="1189402"/>
                      <a:pt x="724006" y="1127785"/>
                    </a:cubicBezTo>
                    <a:cubicBezTo>
                      <a:pt x="477802" y="974608"/>
                      <a:pt x="277405" y="757668"/>
                      <a:pt x="118364" y="516908"/>
                    </a:cubicBezTo>
                    <a:cubicBezTo>
                      <a:pt x="95016" y="481571"/>
                      <a:pt x="36645" y="382158"/>
                      <a:pt x="0" y="298397"/>
                    </a:cubicBezTo>
                    <a:cubicBezTo>
                      <a:pt x="151816" y="146581"/>
                      <a:pt x="371688" y="31410"/>
                      <a:pt x="523504" y="0"/>
                    </a:cubicBezTo>
                    <a:close/>
                  </a:path>
                </a:pathLst>
              </a:custGeom>
              <a:solidFill>
                <a:srgbClr val="222E3C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15">
                <a:extLst>
                  <a:ext uri="{FF2B5EF4-FFF2-40B4-BE49-F238E27FC236}">
                    <a16:creationId xmlns:a16="http://schemas.microsoft.com/office/drawing/2014/main" id="{8DFE81C2-C809-0910-F353-296BD7D8D4BF}"/>
                  </a:ext>
                </a:extLst>
              </p:cNvPr>
              <p:cNvSpPr/>
              <p:nvPr/>
            </p:nvSpPr>
            <p:spPr>
              <a:xfrm>
                <a:off x="2236262" y="3508403"/>
                <a:ext cx="2376624" cy="1691599"/>
              </a:xfrm>
              <a:custGeom>
                <a:avLst/>
                <a:gdLst>
                  <a:gd name="connsiteX0" fmla="*/ 2372364 w 2376624"/>
                  <a:gd name="connsiteY0" fmla="*/ 1668535 h 1691599"/>
                  <a:gd name="connsiteX1" fmla="*/ 2357497 w 2376624"/>
                  <a:gd name="connsiteY1" fmla="*/ 1690208 h 1691599"/>
                  <a:gd name="connsiteX2" fmla="*/ 1075540 w 2376624"/>
                  <a:gd name="connsiteY2" fmla="*/ 1098177 h 1691599"/>
                  <a:gd name="connsiteX3" fmla="*/ 990365 w 2376624"/>
                  <a:gd name="connsiteY3" fmla="*/ 1034466 h 1691599"/>
                  <a:gd name="connsiteX4" fmla="*/ 0 w 2376624"/>
                  <a:gd name="connsiteY4" fmla="*/ 4472 h 1691599"/>
                  <a:gd name="connsiteX5" fmla="*/ 13506 w 2376624"/>
                  <a:gd name="connsiteY5" fmla="*/ 2168 h 1691599"/>
                  <a:gd name="connsiteX6" fmla="*/ 1314624 w 2376624"/>
                  <a:gd name="connsiteY6" fmla="*/ 664715 h 1691599"/>
                  <a:gd name="connsiteX7" fmla="*/ 1327240 w 2376624"/>
                  <a:gd name="connsiteY7" fmla="*/ 674295 h 1691599"/>
                  <a:gd name="connsiteX8" fmla="*/ 2372364 w 2376624"/>
                  <a:gd name="connsiteY8" fmla="*/ 1668535 h 169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6624" h="1691599">
                    <a:moveTo>
                      <a:pt x="2372364" y="1668535"/>
                    </a:moveTo>
                    <a:cubicBezTo>
                      <a:pt x="2383358" y="1678952"/>
                      <a:pt x="2371160" y="1696699"/>
                      <a:pt x="2357497" y="1690208"/>
                    </a:cubicBezTo>
                    <a:cubicBezTo>
                      <a:pt x="2130505" y="1582523"/>
                      <a:pt x="1216153" y="1158694"/>
                      <a:pt x="1075540" y="1098177"/>
                    </a:cubicBezTo>
                    <a:cubicBezTo>
                      <a:pt x="1038161" y="1074933"/>
                      <a:pt x="1007118" y="1053469"/>
                      <a:pt x="990365" y="1034466"/>
                    </a:cubicBezTo>
                    <a:cubicBezTo>
                      <a:pt x="969478" y="1010699"/>
                      <a:pt x="9632" y="15099"/>
                      <a:pt x="0" y="4472"/>
                    </a:cubicBezTo>
                    <a:cubicBezTo>
                      <a:pt x="3403" y="-2491"/>
                      <a:pt x="9214" y="284"/>
                      <a:pt x="13506" y="2168"/>
                    </a:cubicBezTo>
                    <a:cubicBezTo>
                      <a:pt x="136216" y="55985"/>
                      <a:pt x="1105903" y="540174"/>
                      <a:pt x="1314624" y="664715"/>
                    </a:cubicBezTo>
                    <a:cubicBezTo>
                      <a:pt x="1319178" y="667437"/>
                      <a:pt x="1323367" y="670631"/>
                      <a:pt x="1327240" y="674295"/>
                    </a:cubicBezTo>
                    <a:cubicBezTo>
                      <a:pt x="1439270" y="780881"/>
                      <a:pt x="2282897" y="1583884"/>
                      <a:pt x="2372364" y="1668535"/>
                    </a:cubicBezTo>
                    <a:close/>
                  </a:path>
                </a:pathLst>
              </a:custGeom>
              <a:solidFill>
                <a:srgbClr val="152235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16">
                <a:extLst>
                  <a:ext uri="{FF2B5EF4-FFF2-40B4-BE49-F238E27FC236}">
                    <a16:creationId xmlns:a16="http://schemas.microsoft.com/office/drawing/2014/main" id="{5C31902F-0631-132F-FE9A-BBA2AE6CEC13}"/>
                  </a:ext>
                </a:extLst>
              </p:cNvPr>
              <p:cNvSpPr/>
              <p:nvPr/>
            </p:nvSpPr>
            <p:spPr>
              <a:xfrm>
                <a:off x="2685467" y="4119721"/>
                <a:ext cx="1186740" cy="1429166"/>
              </a:xfrm>
              <a:custGeom>
                <a:avLst/>
                <a:gdLst>
                  <a:gd name="connsiteX0" fmla="*/ 563514 w 1186740"/>
                  <a:gd name="connsiteY0" fmla="*/ 1303473 h 1429166"/>
                  <a:gd name="connsiteX1" fmla="*/ 606599 w 1186740"/>
                  <a:gd name="connsiteY1" fmla="*/ 1176576 h 1429166"/>
                  <a:gd name="connsiteX2" fmla="*/ 587020 w 1186740"/>
                  <a:gd name="connsiteY2" fmla="*/ 832529 h 1429166"/>
                  <a:gd name="connsiteX3" fmla="*/ 314117 w 1186740"/>
                  <a:gd name="connsiteY3" fmla="*/ 460056 h 1429166"/>
                  <a:gd name="connsiteX4" fmla="*/ 5825 w 1186740"/>
                  <a:gd name="connsiteY4" fmla="*/ 127787 h 1429166"/>
                  <a:gd name="connsiteX5" fmla="*/ 14829 w 1186740"/>
                  <a:gd name="connsiteY5" fmla="*/ 8952 h 1429166"/>
                  <a:gd name="connsiteX6" fmla="*/ 50480 w 1186740"/>
                  <a:gd name="connsiteY6" fmla="*/ 0 h 1429166"/>
                  <a:gd name="connsiteX7" fmla="*/ 504044 w 1186740"/>
                  <a:gd name="connsiteY7" fmla="*/ 465448 h 1429166"/>
                  <a:gd name="connsiteX8" fmla="*/ 591783 w 1186740"/>
                  <a:gd name="connsiteY8" fmla="*/ 525389 h 1429166"/>
                  <a:gd name="connsiteX9" fmla="*/ 1186484 w 1186740"/>
                  <a:gd name="connsiteY9" fmla="*/ 795726 h 1429166"/>
                  <a:gd name="connsiteX10" fmla="*/ 1180621 w 1186740"/>
                  <a:gd name="connsiteY10" fmla="*/ 1020676 h 1429166"/>
                  <a:gd name="connsiteX11" fmla="*/ 1071313 w 1186740"/>
                  <a:gd name="connsiteY11" fmla="*/ 1429166 h 1429166"/>
                  <a:gd name="connsiteX12" fmla="*/ 563514 w 1186740"/>
                  <a:gd name="connsiteY12" fmla="*/ 1303473 h 1429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86740" h="1429166">
                    <a:moveTo>
                      <a:pt x="563514" y="1303473"/>
                    </a:moveTo>
                    <a:cubicBezTo>
                      <a:pt x="584454" y="1235418"/>
                      <a:pt x="598694" y="1204740"/>
                      <a:pt x="606599" y="1176576"/>
                    </a:cubicBezTo>
                    <a:cubicBezTo>
                      <a:pt x="638114" y="1064022"/>
                      <a:pt x="627434" y="941418"/>
                      <a:pt x="587020" y="832529"/>
                    </a:cubicBezTo>
                    <a:cubicBezTo>
                      <a:pt x="532889" y="686785"/>
                      <a:pt x="429968" y="563709"/>
                      <a:pt x="314117" y="460056"/>
                    </a:cubicBezTo>
                    <a:cubicBezTo>
                      <a:pt x="207688" y="364778"/>
                      <a:pt x="55663" y="268976"/>
                      <a:pt x="5825" y="127787"/>
                    </a:cubicBezTo>
                    <a:cubicBezTo>
                      <a:pt x="-3860" y="100460"/>
                      <a:pt x="-1870" y="41828"/>
                      <a:pt x="14829" y="8952"/>
                    </a:cubicBezTo>
                    <a:cubicBezTo>
                      <a:pt x="15876" y="6963"/>
                      <a:pt x="24305" y="5235"/>
                      <a:pt x="50480" y="0"/>
                    </a:cubicBezTo>
                    <a:cubicBezTo>
                      <a:pt x="125079" y="73709"/>
                      <a:pt x="425257" y="382158"/>
                      <a:pt x="504044" y="465448"/>
                    </a:cubicBezTo>
                    <a:cubicBezTo>
                      <a:pt x="529539" y="492408"/>
                      <a:pt x="558017" y="511568"/>
                      <a:pt x="591783" y="525389"/>
                    </a:cubicBezTo>
                    <a:cubicBezTo>
                      <a:pt x="624555" y="538843"/>
                      <a:pt x="1046185" y="737356"/>
                      <a:pt x="1186484" y="795726"/>
                    </a:cubicBezTo>
                    <a:cubicBezTo>
                      <a:pt x="1187531" y="889172"/>
                      <a:pt x="1185333" y="975079"/>
                      <a:pt x="1180621" y="1020676"/>
                    </a:cubicBezTo>
                    <a:cubicBezTo>
                      <a:pt x="1168423" y="1139145"/>
                      <a:pt x="1113194" y="1355876"/>
                      <a:pt x="1071313" y="1429166"/>
                    </a:cubicBezTo>
                    <a:cubicBezTo>
                      <a:pt x="990118" y="1415660"/>
                      <a:pt x="666016" y="1358336"/>
                      <a:pt x="563514" y="1303473"/>
                    </a:cubicBezTo>
                    <a:close/>
                  </a:path>
                </a:pathLst>
              </a:custGeom>
              <a:solidFill>
                <a:srgbClr val="152235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17">
                <a:extLst>
                  <a:ext uri="{FF2B5EF4-FFF2-40B4-BE49-F238E27FC236}">
                    <a16:creationId xmlns:a16="http://schemas.microsoft.com/office/drawing/2014/main" id="{5364535B-6F4E-9CA7-2AD9-CFFF1B343DB1}"/>
                  </a:ext>
                </a:extLst>
              </p:cNvPr>
              <p:cNvSpPr/>
              <p:nvPr/>
            </p:nvSpPr>
            <p:spPr>
              <a:xfrm>
                <a:off x="2200559" y="3512246"/>
                <a:ext cx="2399011" cy="1722538"/>
              </a:xfrm>
              <a:custGeom>
                <a:avLst/>
                <a:gdLst>
                  <a:gd name="connsiteX0" fmla="*/ 1031461 w 2399011"/>
                  <a:gd name="connsiteY0" fmla="*/ 1116634 h 1722538"/>
                  <a:gd name="connsiteX1" fmla="*/ 997643 w 2399011"/>
                  <a:gd name="connsiteY1" fmla="*/ 1087580 h 1722538"/>
                  <a:gd name="connsiteX2" fmla="*/ 3927 w 2399011"/>
                  <a:gd name="connsiteY2" fmla="*/ 54444 h 1722538"/>
                  <a:gd name="connsiteX3" fmla="*/ 3089 w 2399011"/>
                  <a:gd name="connsiteY3" fmla="*/ 45126 h 1722538"/>
                  <a:gd name="connsiteX4" fmla="*/ 36594 w 2399011"/>
                  <a:gd name="connsiteY4" fmla="*/ 0 h 1722538"/>
                  <a:gd name="connsiteX5" fmla="*/ 1048580 w 2399011"/>
                  <a:gd name="connsiteY5" fmla="*/ 1049312 h 1722538"/>
                  <a:gd name="connsiteX6" fmla="*/ 1093706 w 2399011"/>
                  <a:gd name="connsiteY6" fmla="*/ 1074859 h 1722538"/>
                  <a:gd name="connsiteX7" fmla="*/ 2399012 w 2399011"/>
                  <a:gd name="connsiteY7" fmla="*/ 1685893 h 1722538"/>
                  <a:gd name="connsiteX8" fmla="*/ 2372836 w 2399011"/>
                  <a:gd name="connsiteY8" fmla="*/ 1722538 h 1722538"/>
                  <a:gd name="connsiteX9" fmla="*/ 1031461 w 2399011"/>
                  <a:gd name="connsiteY9" fmla="*/ 1116634 h 172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99011" h="1722538">
                    <a:moveTo>
                      <a:pt x="1031461" y="1116634"/>
                    </a:moveTo>
                    <a:cubicBezTo>
                      <a:pt x="1017431" y="1110352"/>
                      <a:pt x="1007694" y="1098102"/>
                      <a:pt x="997643" y="1087580"/>
                    </a:cubicBezTo>
                    <a:cubicBezTo>
                      <a:pt x="701968" y="777194"/>
                      <a:pt x="8848" y="58266"/>
                      <a:pt x="3927" y="54444"/>
                    </a:cubicBezTo>
                    <a:cubicBezTo>
                      <a:pt x="1414" y="52507"/>
                      <a:pt x="-3036" y="48738"/>
                      <a:pt x="3089" y="45126"/>
                    </a:cubicBezTo>
                    <a:cubicBezTo>
                      <a:pt x="12827" y="29002"/>
                      <a:pt x="19946" y="10994"/>
                      <a:pt x="36594" y="0"/>
                    </a:cubicBezTo>
                    <a:cubicBezTo>
                      <a:pt x="59314" y="12826"/>
                      <a:pt x="1025650" y="1023922"/>
                      <a:pt x="1048580" y="1049312"/>
                    </a:cubicBezTo>
                    <a:cubicBezTo>
                      <a:pt x="1061039" y="1063080"/>
                      <a:pt x="1078001" y="1067739"/>
                      <a:pt x="1093706" y="1074859"/>
                    </a:cubicBezTo>
                    <a:cubicBezTo>
                      <a:pt x="1291748" y="1164378"/>
                      <a:pt x="2351896" y="1664953"/>
                      <a:pt x="2399012" y="1685893"/>
                    </a:cubicBezTo>
                    <a:cubicBezTo>
                      <a:pt x="2399012" y="1696363"/>
                      <a:pt x="2378386" y="1711911"/>
                      <a:pt x="2372836" y="1722538"/>
                    </a:cubicBezTo>
                    <a:cubicBezTo>
                      <a:pt x="2165372" y="1631448"/>
                      <a:pt x="1071614" y="1134538"/>
                      <a:pt x="1031461" y="1116634"/>
                    </a:cubicBezTo>
                    <a:close/>
                  </a:path>
                </a:pathLst>
              </a:custGeom>
              <a:solidFill>
                <a:srgbClr val="222E3C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" name="자유형: 도형 18">
                <a:extLst>
                  <a:ext uri="{FF2B5EF4-FFF2-40B4-BE49-F238E27FC236}">
                    <a16:creationId xmlns:a16="http://schemas.microsoft.com/office/drawing/2014/main" id="{AA9A393D-004F-BF85-CF13-A30E4999B0C7}"/>
                  </a:ext>
                </a:extLst>
              </p:cNvPr>
              <p:cNvSpPr/>
              <p:nvPr/>
            </p:nvSpPr>
            <p:spPr>
              <a:xfrm>
                <a:off x="3486894" y="4361400"/>
                <a:ext cx="1101855" cy="1691726"/>
              </a:xfrm>
              <a:custGeom>
                <a:avLst/>
                <a:gdLst>
                  <a:gd name="connsiteX0" fmla="*/ 1039438 w 1101855"/>
                  <a:gd name="connsiteY0" fmla="*/ 836687 h 1691726"/>
                  <a:gd name="connsiteX1" fmla="*/ 14050 w 1101855"/>
                  <a:gd name="connsiteY1" fmla="*/ 44782 h 1691726"/>
                  <a:gd name="connsiteX2" fmla="*/ 6040 w 1101855"/>
                  <a:gd name="connsiteY2" fmla="*/ 7718 h 1691726"/>
                  <a:gd name="connsiteX3" fmla="*/ 43314 w 1101855"/>
                  <a:gd name="connsiteY3" fmla="*/ 8974 h 1691726"/>
                  <a:gd name="connsiteX4" fmla="*/ 1089904 w 1101855"/>
                  <a:gd name="connsiteY4" fmla="*/ 824384 h 1691726"/>
                  <a:gd name="connsiteX5" fmla="*/ 1101840 w 1101855"/>
                  <a:gd name="connsiteY5" fmla="*/ 852078 h 1691726"/>
                  <a:gd name="connsiteX6" fmla="*/ 1065351 w 1101855"/>
                  <a:gd name="connsiteY6" fmla="*/ 1691412 h 1691726"/>
                  <a:gd name="connsiteX7" fmla="*/ 1018131 w 1101855"/>
                  <a:gd name="connsiteY7" fmla="*/ 1691726 h 1691726"/>
                  <a:gd name="connsiteX8" fmla="*/ 1045982 w 1101855"/>
                  <a:gd name="connsiteY8" fmla="*/ 857470 h 1691726"/>
                  <a:gd name="connsiteX9" fmla="*/ 1039438 w 1101855"/>
                  <a:gd name="connsiteY9" fmla="*/ 836687 h 169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1855" h="1691726">
                    <a:moveTo>
                      <a:pt x="1039438" y="836687"/>
                    </a:moveTo>
                    <a:cubicBezTo>
                      <a:pt x="981852" y="794806"/>
                      <a:pt x="188796" y="182307"/>
                      <a:pt x="14050" y="44782"/>
                    </a:cubicBezTo>
                    <a:cubicBezTo>
                      <a:pt x="-1236" y="32741"/>
                      <a:pt x="-4273" y="19706"/>
                      <a:pt x="6040" y="7718"/>
                    </a:cubicBezTo>
                    <a:cubicBezTo>
                      <a:pt x="15516" y="-3276"/>
                      <a:pt x="28918" y="-2229"/>
                      <a:pt x="43314" y="8974"/>
                    </a:cubicBezTo>
                    <a:cubicBezTo>
                      <a:pt x="79802" y="37558"/>
                      <a:pt x="973738" y="721778"/>
                      <a:pt x="1089904" y="824384"/>
                    </a:cubicBezTo>
                    <a:cubicBezTo>
                      <a:pt x="1097809" y="831399"/>
                      <a:pt x="1102154" y="841503"/>
                      <a:pt x="1101840" y="852078"/>
                    </a:cubicBezTo>
                    <a:cubicBezTo>
                      <a:pt x="1098856" y="949502"/>
                      <a:pt x="1080167" y="1422331"/>
                      <a:pt x="1065351" y="1691412"/>
                    </a:cubicBezTo>
                    <a:cubicBezTo>
                      <a:pt x="1049908" y="1689999"/>
                      <a:pt x="1034203" y="1689999"/>
                      <a:pt x="1018131" y="1691726"/>
                    </a:cubicBezTo>
                    <a:cubicBezTo>
                      <a:pt x="1023733" y="1412489"/>
                      <a:pt x="1044673" y="883750"/>
                      <a:pt x="1045982" y="857470"/>
                    </a:cubicBezTo>
                    <a:cubicBezTo>
                      <a:pt x="1046976" y="851450"/>
                      <a:pt x="1049908" y="847157"/>
                      <a:pt x="1039438" y="8366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" name="자유형: 도형 19">
                <a:extLst>
                  <a:ext uri="{FF2B5EF4-FFF2-40B4-BE49-F238E27FC236}">
                    <a16:creationId xmlns:a16="http://schemas.microsoft.com/office/drawing/2014/main" id="{9DBBF621-996C-49BF-82DE-BE75E105E0BA}"/>
                  </a:ext>
                </a:extLst>
              </p:cNvPr>
              <p:cNvSpPr/>
              <p:nvPr/>
            </p:nvSpPr>
            <p:spPr>
              <a:xfrm>
                <a:off x="4475778" y="6051503"/>
                <a:ext cx="6055" cy="15862"/>
              </a:xfrm>
              <a:custGeom>
                <a:avLst/>
                <a:gdLst>
                  <a:gd name="connsiteX0" fmla="*/ 6056 w 6055"/>
                  <a:gd name="connsiteY0" fmla="*/ 0 h 15862"/>
                  <a:gd name="connsiteX1" fmla="*/ 2705 w 6055"/>
                  <a:gd name="connsiteY1" fmla="*/ 15862 h 15862"/>
                  <a:gd name="connsiteX2" fmla="*/ 6056 w 6055"/>
                  <a:gd name="connsiteY2" fmla="*/ 0 h 1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55" h="15862">
                    <a:moveTo>
                      <a:pt x="6056" y="0"/>
                    </a:moveTo>
                    <a:cubicBezTo>
                      <a:pt x="5270" y="5706"/>
                      <a:pt x="7260" y="11151"/>
                      <a:pt x="2705" y="15862"/>
                    </a:cubicBezTo>
                    <a:cubicBezTo>
                      <a:pt x="507" y="10365"/>
                      <a:pt x="-3420" y="4712"/>
                      <a:pt x="6056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0" name="자유형: 도형 20">
                <a:extLst>
                  <a:ext uri="{FF2B5EF4-FFF2-40B4-BE49-F238E27FC236}">
                    <a16:creationId xmlns:a16="http://schemas.microsoft.com/office/drawing/2014/main" id="{E8718959-EF69-0C36-6DE6-C1C7A841BA8C}"/>
                  </a:ext>
                </a:extLst>
              </p:cNvPr>
              <p:cNvSpPr/>
              <p:nvPr/>
            </p:nvSpPr>
            <p:spPr>
              <a:xfrm>
                <a:off x="2098763" y="4428536"/>
                <a:ext cx="1161152" cy="1106687"/>
              </a:xfrm>
              <a:custGeom>
                <a:avLst/>
                <a:gdLst>
                  <a:gd name="connsiteX0" fmla="*/ 3004 w 1161152"/>
                  <a:gd name="connsiteY0" fmla="*/ 105853 h 1106687"/>
                  <a:gd name="connsiteX1" fmla="*/ 7925 w 1161152"/>
                  <a:gd name="connsiteY1" fmla="*/ 82504 h 1106687"/>
                  <a:gd name="connsiteX2" fmla="*/ 86921 w 1161152"/>
                  <a:gd name="connsiteY2" fmla="*/ 0 h 1106687"/>
                  <a:gd name="connsiteX3" fmla="*/ 525566 w 1161152"/>
                  <a:gd name="connsiteY3" fmla="*/ 601925 h 1106687"/>
                  <a:gd name="connsiteX4" fmla="*/ 1161152 w 1161152"/>
                  <a:gd name="connsiteY4" fmla="*/ 993506 h 1106687"/>
                  <a:gd name="connsiteX5" fmla="*/ 1082155 w 1161152"/>
                  <a:gd name="connsiteY5" fmla="*/ 1106688 h 1106687"/>
                  <a:gd name="connsiteX6" fmla="*/ 198166 w 1161152"/>
                  <a:gd name="connsiteY6" fmla="*/ 432624 h 1106687"/>
                  <a:gd name="connsiteX7" fmla="*/ 3004 w 1161152"/>
                  <a:gd name="connsiteY7" fmla="*/ 105853 h 110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1152" h="1106687">
                    <a:moveTo>
                      <a:pt x="3004" y="105853"/>
                    </a:moveTo>
                    <a:cubicBezTo>
                      <a:pt x="-1027" y="97948"/>
                      <a:pt x="-2388" y="88472"/>
                      <a:pt x="7925" y="82504"/>
                    </a:cubicBezTo>
                    <a:cubicBezTo>
                      <a:pt x="11694" y="80724"/>
                      <a:pt x="50276" y="36645"/>
                      <a:pt x="86921" y="0"/>
                    </a:cubicBezTo>
                    <a:cubicBezTo>
                      <a:pt x="191622" y="204167"/>
                      <a:pt x="352233" y="435398"/>
                      <a:pt x="525566" y="601925"/>
                    </a:cubicBezTo>
                    <a:cubicBezTo>
                      <a:pt x="699893" y="769394"/>
                      <a:pt x="919293" y="884722"/>
                      <a:pt x="1161152" y="993506"/>
                    </a:cubicBezTo>
                    <a:cubicBezTo>
                      <a:pt x="1140840" y="1024288"/>
                      <a:pt x="1092050" y="1103494"/>
                      <a:pt x="1082155" y="1106688"/>
                    </a:cubicBezTo>
                    <a:cubicBezTo>
                      <a:pt x="730832" y="968483"/>
                      <a:pt x="420969" y="739868"/>
                      <a:pt x="198166" y="432624"/>
                    </a:cubicBezTo>
                    <a:cubicBezTo>
                      <a:pt x="168117" y="391110"/>
                      <a:pt x="55563" y="209402"/>
                      <a:pt x="3004" y="10585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" name="자유형: 도형 21">
                <a:extLst>
                  <a:ext uri="{FF2B5EF4-FFF2-40B4-BE49-F238E27FC236}">
                    <a16:creationId xmlns:a16="http://schemas.microsoft.com/office/drawing/2014/main" id="{9A231B25-907C-4391-AC1F-6A6FE6C47270}"/>
                  </a:ext>
                </a:extLst>
              </p:cNvPr>
              <p:cNvSpPr/>
              <p:nvPr/>
            </p:nvSpPr>
            <p:spPr>
              <a:xfrm>
                <a:off x="3116737" y="3989046"/>
                <a:ext cx="741445" cy="513512"/>
              </a:xfrm>
              <a:custGeom>
                <a:avLst/>
                <a:gdLst>
                  <a:gd name="connsiteX0" fmla="*/ 402006 w 741445"/>
                  <a:gd name="connsiteY0" fmla="*/ 197683 h 513512"/>
                  <a:gd name="connsiteX1" fmla="*/ 421428 w 741445"/>
                  <a:gd name="connsiteY1" fmla="*/ 210247 h 513512"/>
                  <a:gd name="connsiteX2" fmla="*/ 741446 w 741445"/>
                  <a:gd name="connsiteY2" fmla="*/ 513513 h 513512"/>
                  <a:gd name="connsiteX3" fmla="*/ 397137 w 741445"/>
                  <a:gd name="connsiteY3" fmla="*/ 245845 h 513512"/>
                  <a:gd name="connsiteX4" fmla="*/ 7 w 741445"/>
                  <a:gd name="connsiteY4" fmla="*/ 8 h 513512"/>
                  <a:gd name="connsiteX5" fmla="*/ 402006 w 741445"/>
                  <a:gd name="connsiteY5" fmla="*/ 197683 h 51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1445" h="513512">
                    <a:moveTo>
                      <a:pt x="402006" y="197683"/>
                    </a:moveTo>
                    <a:cubicBezTo>
                      <a:pt x="408864" y="200614"/>
                      <a:pt x="415722" y="204593"/>
                      <a:pt x="421428" y="210247"/>
                    </a:cubicBezTo>
                    <a:cubicBezTo>
                      <a:pt x="455665" y="243856"/>
                      <a:pt x="681923" y="460430"/>
                      <a:pt x="741446" y="513513"/>
                    </a:cubicBezTo>
                    <a:cubicBezTo>
                      <a:pt x="645278" y="455194"/>
                      <a:pt x="434620" y="274847"/>
                      <a:pt x="397137" y="245845"/>
                    </a:cubicBezTo>
                    <a:cubicBezTo>
                      <a:pt x="359497" y="216791"/>
                      <a:pt x="79894" y="62566"/>
                      <a:pt x="7" y="8"/>
                    </a:cubicBezTo>
                    <a:cubicBezTo>
                      <a:pt x="-1825" y="-1354"/>
                      <a:pt x="364313" y="181402"/>
                      <a:pt x="402006" y="197683"/>
                    </a:cubicBezTo>
                    <a:close/>
                  </a:path>
                </a:pathLst>
              </a:custGeom>
              <a:solidFill>
                <a:srgbClr val="222E3C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2" name="자유형: 도형 22">
                <a:extLst>
                  <a:ext uri="{FF2B5EF4-FFF2-40B4-BE49-F238E27FC236}">
                    <a16:creationId xmlns:a16="http://schemas.microsoft.com/office/drawing/2014/main" id="{28FF58A0-0159-DAC1-DFC3-9AB0157F44A2}"/>
                  </a:ext>
                </a:extLst>
              </p:cNvPr>
              <p:cNvSpPr/>
              <p:nvPr/>
            </p:nvSpPr>
            <p:spPr>
              <a:xfrm>
                <a:off x="2960373" y="4214946"/>
                <a:ext cx="737426" cy="523691"/>
              </a:xfrm>
              <a:custGeom>
                <a:avLst/>
                <a:gdLst>
                  <a:gd name="connsiteX0" fmla="*/ 0 w 737426"/>
                  <a:gd name="connsiteY0" fmla="*/ 0 h 523691"/>
                  <a:gd name="connsiteX1" fmla="*/ 326614 w 737426"/>
                  <a:gd name="connsiteY1" fmla="*/ 293948 h 523691"/>
                  <a:gd name="connsiteX2" fmla="*/ 737408 w 737426"/>
                  <a:gd name="connsiteY2" fmla="*/ 523452 h 523691"/>
                  <a:gd name="connsiteX3" fmla="*/ 319809 w 737426"/>
                  <a:gd name="connsiteY3" fmla="*/ 341744 h 523691"/>
                  <a:gd name="connsiteX4" fmla="*/ 0 w 737426"/>
                  <a:gd name="connsiteY4" fmla="*/ 0 h 52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7426" h="523691">
                    <a:moveTo>
                      <a:pt x="0" y="0"/>
                    </a:moveTo>
                    <a:cubicBezTo>
                      <a:pt x="1413" y="1099"/>
                      <a:pt x="294733" y="264317"/>
                      <a:pt x="326614" y="293948"/>
                    </a:cubicBezTo>
                    <a:cubicBezTo>
                      <a:pt x="341168" y="307506"/>
                      <a:pt x="740549" y="517065"/>
                      <a:pt x="737408" y="523452"/>
                    </a:cubicBezTo>
                    <a:cubicBezTo>
                      <a:pt x="733691" y="531043"/>
                      <a:pt x="351167" y="355721"/>
                      <a:pt x="319809" y="341744"/>
                    </a:cubicBezTo>
                    <a:cubicBezTo>
                      <a:pt x="288608" y="323526"/>
                      <a:pt x="68736" y="93184"/>
                      <a:pt x="0" y="0"/>
                    </a:cubicBezTo>
                    <a:close/>
                  </a:path>
                </a:pathLst>
              </a:custGeom>
              <a:solidFill>
                <a:srgbClr val="222E3C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3" name="자유형: 도형 23">
                <a:extLst>
                  <a:ext uri="{FF2B5EF4-FFF2-40B4-BE49-F238E27FC236}">
                    <a16:creationId xmlns:a16="http://schemas.microsoft.com/office/drawing/2014/main" id="{DB27DAC2-70DB-359D-4570-DCA8C493ED46}"/>
                  </a:ext>
                </a:extLst>
              </p:cNvPr>
              <p:cNvSpPr/>
              <p:nvPr/>
            </p:nvSpPr>
            <p:spPr>
              <a:xfrm>
                <a:off x="3170403" y="5422042"/>
                <a:ext cx="589622" cy="241963"/>
              </a:xfrm>
              <a:custGeom>
                <a:avLst/>
                <a:gdLst>
                  <a:gd name="connsiteX0" fmla="*/ 0 w 589622"/>
                  <a:gd name="connsiteY0" fmla="*/ 110931 h 241963"/>
                  <a:gd name="connsiteX1" fmla="*/ 79625 w 589622"/>
                  <a:gd name="connsiteY1" fmla="*/ 0 h 241963"/>
                  <a:gd name="connsiteX2" fmla="*/ 589623 w 589622"/>
                  <a:gd name="connsiteY2" fmla="*/ 123390 h 241963"/>
                  <a:gd name="connsiteX3" fmla="*/ 507851 w 589622"/>
                  <a:gd name="connsiteY3" fmla="*/ 241964 h 241963"/>
                  <a:gd name="connsiteX4" fmla="*/ 0 w 589622"/>
                  <a:gd name="connsiteY4" fmla="*/ 110931 h 24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622" h="241963">
                    <a:moveTo>
                      <a:pt x="0" y="110931"/>
                    </a:moveTo>
                    <a:cubicBezTo>
                      <a:pt x="21568" y="95016"/>
                      <a:pt x="36698" y="58737"/>
                      <a:pt x="79625" y="0"/>
                    </a:cubicBezTo>
                    <a:cubicBezTo>
                      <a:pt x="272274" y="63972"/>
                      <a:pt x="455501" y="111088"/>
                      <a:pt x="589623" y="123390"/>
                    </a:cubicBezTo>
                    <a:cubicBezTo>
                      <a:pt x="544497" y="179143"/>
                      <a:pt x="539262" y="210553"/>
                      <a:pt x="507851" y="241964"/>
                    </a:cubicBezTo>
                    <a:cubicBezTo>
                      <a:pt x="337817" y="218772"/>
                      <a:pt x="183279" y="179143"/>
                      <a:pt x="0" y="11093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4" name="자유형: 도형 24">
                <a:extLst>
                  <a:ext uri="{FF2B5EF4-FFF2-40B4-BE49-F238E27FC236}">
                    <a16:creationId xmlns:a16="http://schemas.microsoft.com/office/drawing/2014/main" id="{18BE17C7-D4DC-B1D6-4496-8B1902FFA281}"/>
                  </a:ext>
                </a:extLst>
              </p:cNvPr>
              <p:cNvSpPr/>
              <p:nvPr/>
            </p:nvSpPr>
            <p:spPr>
              <a:xfrm>
                <a:off x="4368457" y="6316352"/>
                <a:ext cx="291734" cy="948337"/>
              </a:xfrm>
              <a:custGeom>
                <a:avLst/>
                <a:gdLst>
                  <a:gd name="connsiteX0" fmla="*/ 278909 w 291734"/>
                  <a:gd name="connsiteY0" fmla="*/ 849012 h 948337"/>
                  <a:gd name="connsiteX1" fmla="*/ 245666 w 291734"/>
                  <a:gd name="connsiteY1" fmla="*/ 630920 h 948337"/>
                  <a:gd name="connsiteX2" fmla="*/ 225354 w 291734"/>
                  <a:gd name="connsiteY2" fmla="*/ 373565 h 948337"/>
                  <a:gd name="connsiteX3" fmla="*/ 225564 w 291734"/>
                  <a:gd name="connsiteY3" fmla="*/ 144009 h 948337"/>
                  <a:gd name="connsiteX4" fmla="*/ 198812 w 291734"/>
                  <a:gd name="connsiteY4" fmla="*/ 12242 h 948337"/>
                  <a:gd name="connsiteX5" fmla="*/ 184259 w 291734"/>
                  <a:gd name="connsiteY5" fmla="*/ 830 h 948337"/>
                  <a:gd name="connsiteX6" fmla="*/ 139447 w 291734"/>
                  <a:gd name="connsiteY6" fmla="*/ 359 h 948337"/>
                  <a:gd name="connsiteX7" fmla="*/ 98875 w 291734"/>
                  <a:gd name="connsiteY7" fmla="*/ 62028 h 948337"/>
                  <a:gd name="connsiteX8" fmla="*/ 87463 w 291734"/>
                  <a:gd name="connsiteY8" fmla="*/ 263682 h 948337"/>
                  <a:gd name="connsiteX9" fmla="*/ 60346 w 291734"/>
                  <a:gd name="connsiteY9" fmla="*/ 595897 h 948337"/>
                  <a:gd name="connsiteX10" fmla="*/ 614 w 291734"/>
                  <a:gd name="connsiteY10" fmla="*/ 888588 h 948337"/>
                  <a:gd name="connsiteX11" fmla="*/ 65214 w 291734"/>
                  <a:gd name="connsiteY11" fmla="*/ 930940 h 948337"/>
                  <a:gd name="connsiteX12" fmla="*/ 174941 w 291734"/>
                  <a:gd name="connsiteY12" fmla="*/ 948111 h 948337"/>
                  <a:gd name="connsiteX13" fmla="*/ 290845 w 291734"/>
                  <a:gd name="connsiteY13" fmla="*/ 910366 h 948337"/>
                  <a:gd name="connsiteX14" fmla="*/ 278909 w 291734"/>
                  <a:gd name="connsiteY14" fmla="*/ 849012 h 948337"/>
                  <a:gd name="connsiteX15" fmla="*/ 163685 w 291734"/>
                  <a:gd name="connsiteY15" fmla="*/ 67525 h 948337"/>
                  <a:gd name="connsiteX16" fmla="*/ 163214 w 291734"/>
                  <a:gd name="connsiteY16" fmla="*/ 69095 h 948337"/>
                  <a:gd name="connsiteX17" fmla="*/ 163528 w 291734"/>
                  <a:gd name="connsiteY17" fmla="*/ 65849 h 948337"/>
                  <a:gd name="connsiteX18" fmla="*/ 163685 w 291734"/>
                  <a:gd name="connsiteY18" fmla="*/ 67525 h 948337"/>
                  <a:gd name="connsiteX19" fmla="*/ 37783 w 291734"/>
                  <a:gd name="connsiteY19" fmla="*/ 875396 h 948337"/>
                  <a:gd name="connsiteX20" fmla="*/ 37730 w 291734"/>
                  <a:gd name="connsiteY20" fmla="*/ 875448 h 948337"/>
                  <a:gd name="connsiteX21" fmla="*/ 37783 w 291734"/>
                  <a:gd name="connsiteY21" fmla="*/ 875134 h 948337"/>
                  <a:gd name="connsiteX22" fmla="*/ 37783 w 291734"/>
                  <a:gd name="connsiteY22" fmla="*/ 875396 h 9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1734" h="948337">
                    <a:moveTo>
                      <a:pt x="278909" y="849012"/>
                    </a:moveTo>
                    <a:cubicBezTo>
                      <a:pt x="271318" y="808126"/>
                      <a:pt x="249435" y="662696"/>
                      <a:pt x="245666" y="630920"/>
                    </a:cubicBezTo>
                    <a:cubicBezTo>
                      <a:pt x="243781" y="615058"/>
                      <a:pt x="225302" y="381313"/>
                      <a:pt x="225354" y="373565"/>
                    </a:cubicBezTo>
                    <a:cubicBezTo>
                      <a:pt x="225406" y="297029"/>
                      <a:pt x="225511" y="220545"/>
                      <a:pt x="225564" y="144009"/>
                    </a:cubicBezTo>
                    <a:cubicBezTo>
                      <a:pt x="225616" y="99301"/>
                      <a:pt x="225773" y="49987"/>
                      <a:pt x="198812" y="12242"/>
                    </a:cubicBezTo>
                    <a:cubicBezTo>
                      <a:pt x="195148" y="7112"/>
                      <a:pt x="190803" y="2505"/>
                      <a:pt x="184259" y="830"/>
                    </a:cubicBezTo>
                    <a:cubicBezTo>
                      <a:pt x="169339" y="-583"/>
                      <a:pt x="154367" y="202"/>
                      <a:pt x="139447" y="359"/>
                    </a:cubicBezTo>
                    <a:cubicBezTo>
                      <a:pt x="116779" y="1615"/>
                      <a:pt x="103849" y="44595"/>
                      <a:pt x="98875" y="62028"/>
                    </a:cubicBezTo>
                    <a:cubicBezTo>
                      <a:pt x="90761" y="90611"/>
                      <a:pt x="88144" y="225937"/>
                      <a:pt x="87463" y="263682"/>
                    </a:cubicBezTo>
                    <a:cubicBezTo>
                      <a:pt x="86992" y="288862"/>
                      <a:pt x="67518" y="548939"/>
                      <a:pt x="60346" y="595897"/>
                    </a:cubicBezTo>
                    <a:cubicBezTo>
                      <a:pt x="45321" y="694369"/>
                      <a:pt x="24486" y="791897"/>
                      <a:pt x="614" y="888588"/>
                    </a:cubicBezTo>
                    <a:cubicBezTo>
                      <a:pt x="-6192" y="916020"/>
                      <a:pt x="45426" y="924763"/>
                      <a:pt x="65214" y="930940"/>
                    </a:cubicBezTo>
                    <a:cubicBezTo>
                      <a:pt x="100394" y="941986"/>
                      <a:pt x="137877" y="949786"/>
                      <a:pt x="174941" y="948111"/>
                    </a:cubicBezTo>
                    <a:cubicBezTo>
                      <a:pt x="197556" y="947064"/>
                      <a:pt x="283987" y="928846"/>
                      <a:pt x="290845" y="910366"/>
                    </a:cubicBezTo>
                    <a:cubicBezTo>
                      <a:pt x="295347" y="898064"/>
                      <a:pt x="281421" y="862466"/>
                      <a:pt x="278909" y="849012"/>
                    </a:cubicBezTo>
                    <a:close/>
                    <a:moveTo>
                      <a:pt x="163685" y="67525"/>
                    </a:moveTo>
                    <a:cubicBezTo>
                      <a:pt x="163528" y="67996"/>
                      <a:pt x="163371" y="68571"/>
                      <a:pt x="163214" y="69095"/>
                    </a:cubicBezTo>
                    <a:cubicBezTo>
                      <a:pt x="163319" y="67996"/>
                      <a:pt x="163424" y="66949"/>
                      <a:pt x="163528" y="65849"/>
                    </a:cubicBezTo>
                    <a:cubicBezTo>
                      <a:pt x="163633" y="66425"/>
                      <a:pt x="163685" y="67001"/>
                      <a:pt x="163685" y="67525"/>
                    </a:cubicBezTo>
                    <a:close/>
                    <a:moveTo>
                      <a:pt x="37783" y="875396"/>
                    </a:moveTo>
                    <a:cubicBezTo>
                      <a:pt x="37783" y="875396"/>
                      <a:pt x="37730" y="875448"/>
                      <a:pt x="37730" y="875448"/>
                    </a:cubicBezTo>
                    <a:cubicBezTo>
                      <a:pt x="37730" y="875344"/>
                      <a:pt x="37783" y="875239"/>
                      <a:pt x="37783" y="875134"/>
                    </a:cubicBezTo>
                    <a:cubicBezTo>
                      <a:pt x="37783" y="875239"/>
                      <a:pt x="37783" y="875292"/>
                      <a:pt x="37783" y="87539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5" name="자유형: 도형 25">
                <a:extLst>
                  <a:ext uri="{FF2B5EF4-FFF2-40B4-BE49-F238E27FC236}">
                    <a16:creationId xmlns:a16="http://schemas.microsoft.com/office/drawing/2014/main" id="{73AEFAB0-701A-3B9C-1DFA-DE47D6E0EB2E}"/>
                  </a:ext>
                </a:extLst>
              </p:cNvPr>
              <p:cNvSpPr/>
              <p:nvPr/>
            </p:nvSpPr>
            <p:spPr>
              <a:xfrm>
                <a:off x="4504757" y="6056828"/>
                <a:ext cx="49272" cy="263338"/>
              </a:xfrm>
              <a:custGeom>
                <a:avLst/>
                <a:gdLst>
                  <a:gd name="connsiteX0" fmla="*/ 59 w 49272"/>
                  <a:gd name="connsiteY0" fmla="*/ 263076 h 263338"/>
                  <a:gd name="connsiteX1" fmla="*/ 530 w 49272"/>
                  <a:gd name="connsiteY1" fmla="*/ 260721 h 263338"/>
                  <a:gd name="connsiteX2" fmla="*/ 5451 w 49272"/>
                  <a:gd name="connsiteY2" fmla="*/ 255329 h 263338"/>
                  <a:gd name="connsiteX3" fmla="*/ 20685 w 49272"/>
                  <a:gd name="connsiteY3" fmla="*/ 253392 h 263338"/>
                  <a:gd name="connsiteX4" fmla="*/ 39374 w 49272"/>
                  <a:gd name="connsiteY4" fmla="*/ 233655 h 263338"/>
                  <a:gd name="connsiteX5" fmla="*/ 39479 w 49272"/>
                  <a:gd name="connsiteY5" fmla="*/ 26086 h 263338"/>
                  <a:gd name="connsiteX6" fmla="*/ 41678 w 49272"/>
                  <a:gd name="connsiteY6" fmla="*/ 3157 h 263338"/>
                  <a:gd name="connsiteX7" fmla="*/ 48640 w 49272"/>
                  <a:gd name="connsiteY7" fmla="*/ 539 h 263338"/>
                  <a:gd name="connsiteX8" fmla="*/ 49268 w 49272"/>
                  <a:gd name="connsiteY8" fmla="*/ 263338 h 263338"/>
                  <a:gd name="connsiteX9" fmla="*/ 59 w 49272"/>
                  <a:gd name="connsiteY9" fmla="*/ 263076 h 26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272" h="263338">
                    <a:moveTo>
                      <a:pt x="59" y="263076"/>
                    </a:moveTo>
                    <a:cubicBezTo>
                      <a:pt x="-98" y="262239"/>
                      <a:pt x="59" y="261454"/>
                      <a:pt x="530" y="260721"/>
                    </a:cubicBezTo>
                    <a:cubicBezTo>
                      <a:pt x="1629" y="258470"/>
                      <a:pt x="2886" y="256271"/>
                      <a:pt x="5451" y="255329"/>
                    </a:cubicBezTo>
                    <a:cubicBezTo>
                      <a:pt x="10424" y="253653"/>
                      <a:pt x="15607" y="253915"/>
                      <a:pt x="20685" y="253392"/>
                    </a:cubicBezTo>
                    <a:cubicBezTo>
                      <a:pt x="38589" y="252083"/>
                      <a:pt x="39322" y="251559"/>
                      <a:pt x="39374" y="233655"/>
                    </a:cubicBezTo>
                    <a:cubicBezTo>
                      <a:pt x="39531" y="164448"/>
                      <a:pt x="39374" y="95293"/>
                      <a:pt x="39479" y="26086"/>
                    </a:cubicBezTo>
                    <a:cubicBezTo>
                      <a:pt x="39479" y="18391"/>
                      <a:pt x="38589" y="10538"/>
                      <a:pt x="41678" y="3157"/>
                    </a:cubicBezTo>
                    <a:cubicBezTo>
                      <a:pt x="43300" y="382"/>
                      <a:pt x="45499" y="-770"/>
                      <a:pt x="48640" y="539"/>
                    </a:cubicBezTo>
                    <a:cubicBezTo>
                      <a:pt x="48902" y="37289"/>
                      <a:pt x="49321" y="212506"/>
                      <a:pt x="49268" y="263338"/>
                    </a:cubicBezTo>
                    <a:cubicBezTo>
                      <a:pt x="32883" y="263286"/>
                      <a:pt x="16497" y="263181"/>
                      <a:pt x="59" y="263076"/>
                    </a:cubicBezTo>
                    <a:close/>
                  </a:path>
                </a:pathLst>
              </a:custGeom>
              <a:solidFill>
                <a:srgbClr val="040E1E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6" name="자유형: 도형 26">
                <a:extLst>
                  <a:ext uri="{FF2B5EF4-FFF2-40B4-BE49-F238E27FC236}">
                    <a16:creationId xmlns:a16="http://schemas.microsoft.com/office/drawing/2014/main" id="{AECDE5BD-F067-D088-A833-791944D735AF}"/>
                  </a:ext>
                </a:extLst>
              </p:cNvPr>
              <p:cNvSpPr/>
              <p:nvPr/>
            </p:nvSpPr>
            <p:spPr>
              <a:xfrm>
                <a:off x="4515914" y="6198032"/>
                <a:ext cx="10417" cy="26122"/>
              </a:xfrm>
              <a:custGeom>
                <a:avLst/>
                <a:gdLst>
                  <a:gd name="connsiteX0" fmla="*/ 6596 w 10417"/>
                  <a:gd name="connsiteY0" fmla="*/ 26123 h 26122"/>
                  <a:gd name="connsiteX1" fmla="*/ 3822 w 10417"/>
                  <a:gd name="connsiteY1" fmla="*/ 26123 h 26122"/>
                  <a:gd name="connsiteX2" fmla="*/ 0 w 10417"/>
                  <a:gd name="connsiteY2" fmla="*/ 22301 h 26122"/>
                  <a:gd name="connsiteX3" fmla="*/ 0 w 10417"/>
                  <a:gd name="connsiteY3" fmla="*/ 3821 h 26122"/>
                  <a:gd name="connsiteX4" fmla="*/ 3822 w 10417"/>
                  <a:gd name="connsiteY4" fmla="*/ 0 h 26122"/>
                  <a:gd name="connsiteX5" fmla="*/ 6596 w 10417"/>
                  <a:gd name="connsiteY5" fmla="*/ 0 h 26122"/>
                  <a:gd name="connsiteX6" fmla="*/ 10418 w 10417"/>
                  <a:gd name="connsiteY6" fmla="*/ 3821 h 26122"/>
                  <a:gd name="connsiteX7" fmla="*/ 10418 w 10417"/>
                  <a:gd name="connsiteY7" fmla="*/ 22301 h 26122"/>
                  <a:gd name="connsiteX8" fmla="*/ 6596 w 10417"/>
                  <a:gd name="connsiteY8" fmla="*/ 26123 h 2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17" h="26122">
                    <a:moveTo>
                      <a:pt x="6596" y="26123"/>
                    </a:moveTo>
                    <a:lnTo>
                      <a:pt x="3822" y="26123"/>
                    </a:lnTo>
                    <a:cubicBezTo>
                      <a:pt x="1675" y="26123"/>
                      <a:pt x="0" y="24395"/>
                      <a:pt x="0" y="22301"/>
                    </a:cubicBezTo>
                    <a:lnTo>
                      <a:pt x="0" y="3821"/>
                    </a:lnTo>
                    <a:cubicBezTo>
                      <a:pt x="0" y="1675"/>
                      <a:pt x="1728" y="0"/>
                      <a:pt x="3822" y="0"/>
                    </a:cubicBezTo>
                    <a:lnTo>
                      <a:pt x="6596" y="0"/>
                    </a:lnTo>
                    <a:cubicBezTo>
                      <a:pt x="8743" y="0"/>
                      <a:pt x="10418" y="1727"/>
                      <a:pt x="10418" y="3821"/>
                    </a:cubicBezTo>
                    <a:lnTo>
                      <a:pt x="10418" y="22301"/>
                    </a:lnTo>
                    <a:cubicBezTo>
                      <a:pt x="10418" y="24395"/>
                      <a:pt x="8690" y="26123"/>
                      <a:pt x="6596" y="26123"/>
                    </a:cubicBezTo>
                    <a:close/>
                  </a:path>
                </a:pathLst>
              </a:custGeom>
              <a:solidFill>
                <a:srgbClr val="333F54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27">
                <a:extLst>
                  <a:ext uri="{FF2B5EF4-FFF2-40B4-BE49-F238E27FC236}">
                    <a16:creationId xmlns:a16="http://schemas.microsoft.com/office/drawing/2014/main" id="{8AA6930E-6218-E793-2787-3446B38CE126}"/>
                  </a:ext>
                </a:extLst>
              </p:cNvPr>
              <p:cNvSpPr/>
              <p:nvPr/>
            </p:nvSpPr>
            <p:spPr>
              <a:xfrm>
                <a:off x="4510881" y="6072339"/>
                <a:ext cx="20431" cy="115170"/>
              </a:xfrm>
              <a:custGeom>
                <a:avLst/>
                <a:gdLst>
                  <a:gd name="connsiteX0" fmla="*/ 13200 w 20431"/>
                  <a:gd name="connsiteY0" fmla="*/ 115171 h 115170"/>
                  <a:gd name="connsiteX1" fmla="*/ 7232 w 20431"/>
                  <a:gd name="connsiteY1" fmla="*/ 115171 h 115170"/>
                  <a:gd name="connsiteX2" fmla="*/ 4876 w 20431"/>
                  <a:gd name="connsiteY2" fmla="*/ 112920 h 115170"/>
                  <a:gd name="connsiteX3" fmla="*/ 7 w 20431"/>
                  <a:gd name="connsiteY3" fmla="*/ 5392 h 115170"/>
                  <a:gd name="connsiteX4" fmla="*/ 5138 w 20431"/>
                  <a:gd name="connsiteY4" fmla="*/ 0 h 115170"/>
                  <a:gd name="connsiteX5" fmla="*/ 15294 w 20431"/>
                  <a:gd name="connsiteY5" fmla="*/ 0 h 115170"/>
                  <a:gd name="connsiteX6" fmla="*/ 20424 w 20431"/>
                  <a:gd name="connsiteY6" fmla="*/ 5392 h 115170"/>
                  <a:gd name="connsiteX7" fmla="*/ 15556 w 20431"/>
                  <a:gd name="connsiteY7" fmla="*/ 112920 h 115170"/>
                  <a:gd name="connsiteX8" fmla="*/ 13200 w 20431"/>
                  <a:gd name="connsiteY8" fmla="*/ 115171 h 11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31" h="115170">
                    <a:moveTo>
                      <a:pt x="13200" y="115171"/>
                    </a:moveTo>
                    <a:lnTo>
                      <a:pt x="7232" y="115171"/>
                    </a:lnTo>
                    <a:cubicBezTo>
                      <a:pt x="5975" y="115171"/>
                      <a:pt x="4928" y="114176"/>
                      <a:pt x="4876" y="112920"/>
                    </a:cubicBezTo>
                    <a:lnTo>
                      <a:pt x="7" y="5392"/>
                    </a:lnTo>
                    <a:cubicBezTo>
                      <a:pt x="-150" y="2460"/>
                      <a:pt x="2206" y="0"/>
                      <a:pt x="5138" y="0"/>
                    </a:cubicBezTo>
                    <a:lnTo>
                      <a:pt x="15294" y="0"/>
                    </a:lnTo>
                    <a:cubicBezTo>
                      <a:pt x="18225" y="0"/>
                      <a:pt x="20581" y="2460"/>
                      <a:pt x="20424" y="5392"/>
                    </a:cubicBezTo>
                    <a:lnTo>
                      <a:pt x="15556" y="112920"/>
                    </a:lnTo>
                    <a:cubicBezTo>
                      <a:pt x="15503" y="114176"/>
                      <a:pt x="14456" y="115171"/>
                      <a:pt x="13200" y="115171"/>
                    </a:cubicBezTo>
                    <a:close/>
                  </a:path>
                </a:pathLst>
              </a:custGeom>
              <a:solidFill>
                <a:srgbClr val="333F54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28">
                <a:extLst>
                  <a:ext uri="{FF2B5EF4-FFF2-40B4-BE49-F238E27FC236}">
                    <a16:creationId xmlns:a16="http://schemas.microsoft.com/office/drawing/2014/main" id="{B0C45C08-008A-F724-5BE4-7161BB012EB1}"/>
                  </a:ext>
                </a:extLst>
              </p:cNvPr>
              <p:cNvSpPr/>
              <p:nvPr/>
            </p:nvSpPr>
            <p:spPr>
              <a:xfrm>
                <a:off x="4457696" y="6314341"/>
                <a:ext cx="138528" cy="424104"/>
              </a:xfrm>
              <a:custGeom>
                <a:avLst/>
                <a:gdLst>
                  <a:gd name="connsiteX0" fmla="*/ 138366 w 138528"/>
                  <a:gd name="connsiteY0" fmla="*/ 397092 h 424104"/>
                  <a:gd name="connsiteX1" fmla="*/ 112243 w 138528"/>
                  <a:gd name="connsiteY1" fmla="*/ 132984 h 424104"/>
                  <a:gd name="connsiteX2" fmla="*/ 98632 w 138528"/>
                  <a:gd name="connsiteY2" fmla="*/ 416357 h 424104"/>
                  <a:gd name="connsiteX3" fmla="*/ 93659 w 138528"/>
                  <a:gd name="connsiteY3" fmla="*/ 412588 h 424104"/>
                  <a:gd name="connsiteX4" fmla="*/ 83922 w 138528"/>
                  <a:gd name="connsiteY4" fmla="*/ 161253 h 424104"/>
                  <a:gd name="connsiteX5" fmla="*/ 76645 w 138528"/>
                  <a:gd name="connsiteY5" fmla="*/ 65818 h 424104"/>
                  <a:gd name="connsiteX6" fmla="*/ 40366 w 138528"/>
                  <a:gd name="connsiteY6" fmla="*/ 424105 h 424104"/>
                  <a:gd name="connsiteX7" fmla="*/ 37173 w 138528"/>
                  <a:gd name="connsiteY7" fmla="*/ 423947 h 424104"/>
                  <a:gd name="connsiteX8" fmla="*/ 44188 w 138528"/>
                  <a:gd name="connsiteY8" fmla="*/ 118169 h 424104"/>
                  <a:gd name="connsiteX9" fmla="*/ 41151 w 138528"/>
                  <a:gd name="connsiteY9" fmla="*/ 117907 h 424104"/>
                  <a:gd name="connsiteX10" fmla="*/ 4401 w 138528"/>
                  <a:gd name="connsiteY10" fmla="*/ 371283 h 424104"/>
                  <a:gd name="connsiteX11" fmla="*/ 423 w 138528"/>
                  <a:gd name="connsiteY11" fmla="*/ 263703 h 424104"/>
                  <a:gd name="connsiteX12" fmla="*/ 2569 w 138528"/>
                  <a:gd name="connsiteY12" fmla="*/ 150469 h 424104"/>
                  <a:gd name="connsiteX13" fmla="*/ 11835 w 138528"/>
                  <a:gd name="connsiteY13" fmla="*/ 62049 h 424104"/>
                  <a:gd name="connsiteX14" fmla="*/ 52407 w 138528"/>
                  <a:gd name="connsiteY14" fmla="*/ 380 h 424104"/>
                  <a:gd name="connsiteX15" fmla="*/ 97219 w 138528"/>
                  <a:gd name="connsiteY15" fmla="*/ 851 h 424104"/>
                  <a:gd name="connsiteX16" fmla="*/ 111772 w 138528"/>
                  <a:gd name="connsiteY16" fmla="*/ 12264 h 424104"/>
                  <a:gd name="connsiteX17" fmla="*/ 138523 w 138528"/>
                  <a:gd name="connsiteY17" fmla="*/ 144030 h 424104"/>
                  <a:gd name="connsiteX18" fmla="*/ 138366 w 138528"/>
                  <a:gd name="connsiteY18" fmla="*/ 397092 h 42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528" h="424104">
                    <a:moveTo>
                      <a:pt x="138366" y="397092"/>
                    </a:moveTo>
                    <a:cubicBezTo>
                      <a:pt x="125802" y="358614"/>
                      <a:pt x="110568" y="154605"/>
                      <a:pt x="112243" y="132984"/>
                    </a:cubicBezTo>
                    <a:cubicBezTo>
                      <a:pt x="105333" y="227372"/>
                      <a:pt x="102506" y="321969"/>
                      <a:pt x="98632" y="416357"/>
                    </a:cubicBezTo>
                    <a:cubicBezTo>
                      <a:pt x="93921" y="416566"/>
                      <a:pt x="93554" y="414368"/>
                      <a:pt x="93659" y="412588"/>
                    </a:cubicBezTo>
                    <a:cubicBezTo>
                      <a:pt x="95229" y="386360"/>
                      <a:pt x="83869" y="219048"/>
                      <a:pt x="83922" y="161253"/>
                    </a:cubicBezTo>
                    <a:cubicBezTo>
                      <a:pt x="83922" y="129581"/>
                      <a:pt x="78634" y="97804"/>
                      <a:pt x="76645" y="65818"/>
                    </a:cubicBezTo>
                    <a:cubicBezTo>
                      <a:pt x="64552" y="185230"/>
                      <a:pt x="52459" y="304641"/>
                      <a:pt x="40366" y="424105"/>
                    </a:cubicBezTo>
                    <a:cubicBezTo>
                      <a:pt x="39319" y="424052"/>
                      <a:pt x="38220" y="424000"/>
                      <a:pt x="37173" y="423947"/>
                    </a:cubicBezTo>
                    <a:cubicBezTo>
                      <a:pt x="39528" y="322021"/>
                      <a:pt x="41832" y="220095"/>
                      <a:pt x="44188" y="118169"/>
                    </a:cubicBezTo>
                    <a:cubicBezTo>
                      <a:pt x="43193" y="118064"/>
                      <a:pt x="42198" y="118012"/>
                      <a:pt x="41151" y="117907"/>
                    </a:cubicBezTo>
                    <a:cubicBezTo>
                      <a:pt x="39476" y="117750"/>
                      <a:pt x="8014" y="348877"/>
                      <a:pt x="4401" y="371283"/>
                    </a:cubicBezTo>
                    <a:cubicBezTo>
                      <a:pt x="-886" y="335737"/>
                      <a:pt x="-205" y="299615"/>
                      <a:pt x="423" y="263703"/>
                    </a:cubicBezTo>
                    <a:cubicBezTo>
                      <a:pt x="1156" y="225958"/>
                      <a:pt x="1836" y="188214"/>
                      <a:pt x="2569" y="150469"/>
                    </a:cubicBezTo>
                    <a:cubicBezTo>
                      <a:pt x="3145" y="120734"/>
                      <a:pt x="3721" y="90632"/>
                      <a:pt x="11835" y="62049"/>
                    </a:cubicBezTo>
                    <a:cubicBezTo>
                      <a:pt x="16808" y="44617"/>
                      <a:pt x="29739" y="1637"/>
                      <a:pt x="52407" y="380"/>
                    </a:cubicBezTo>
                    <a:cubicBezTo>
                      <a:pt x="67379" y="223"/>
                      <a:pt x="82299" y="-614"/>
                      <a:pt x="97219" y="851"/>
                    </a:cubicBezTo>
                    <a:cubicBezTo>
                      <a:pt x="103710" y="2527"/>
                      <a:pt x="108055" y="7133"/>
                      <a:pt x="111772" y="12264"/>
                    </a:cubicBezTo>
                    <a:cubicBezTo>
                      <a:pt x="138733" y="50008"/>
                      <a:pt x="138576" y="99375"/>
                      <a:pt x="138523" y="144030"/>
                    </a:cubicBezTo>
                    <a:cubicBezTo>
                      <a:pt x="138523" y="220566"/>
                      <a:pt x="138366" y="389292"/>
                      <a:pt x="138366" y="3970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29">
                <a:extLst>
                  <a:ext uri="{FF2B5EF4-FFF2-40B4-BE49-F238E27FC236}">
                    <a16:creationId xmlns:a16="http://schemas.microsoft.com/office/drawing/2014/main" id="{A6C66E5C-854E-C9FA-F4CD-5818F6968DBE}"/>
                  </a:ext>
                </a:extLst>
              </p:cNvPr>
              <p:cNvSpPr/>
              <p:nvPr/>
            </p:nvSpPr>
            <p:spPr>
              <a:xfrm>
                <a:off x="4479216" y="6746193"/>
                <a:ext cx="104700" cy="524205"/>
              </a:xfrm>
              <a:custGeom>
                <a:avLst/>
                <a:gdLst>
                  <a:gd name="connsiteX0" fmla="*/ 0 w 104700"/>
                  <a:gd name="connsiteY0" fmla="*/ 514500 h 524205"/>
                  <a:gd name="connsiteX1" fmla="*/ 49157 w 104700"/>
                  <a:gd name="connsiteY1" fmla="*/ 0 h 524205"/>
                  <a:gd name="connsiteX2" fmla="*/ 104701 w 104700"/>
                  <a:gd name="connsiteY2" fmla="*/ 509265 h 524205"/>
                  <a:gd name="connsiteX3" fmla="*/ 0 w 104700"/>
                  <a:gd name="connsiteY3" fmla="*/ 514500 h 52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00" h="524205">
                    <a:moveTo>
                      <a:pt x="0" y="514500"/>
                    </a:moveTo>
                    <a:cubicBezTo>
                      <a:pt x="21987" y="381477"/>
                      <a:pt x="41880" y="90462"/>
                      <a:pt x="49157" y="0"/>
                    </a:cubicBezTo>
                    <a:cubicBezTo>
                      <a:pt x="68056" y="153282"/>
                      <a:pt x="76327" y="371269"/>
                      <a:pt x="104701" y="509265"/>
                    </a:cubicBezTo>
                    <a:cubicBezTo>
                      <a:pt x="71092" y="528320"/>
                      <a:pt x="37692" y="528111"/>
                      <a:pt x="0" y="5145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30">
                <a:extLst>
                  <a:ext uri="{FF2B5EF4-FFF2-40B4-BE49-F238E27FC236}">
                    <a16:creationId xmlns:a16="http://schemas.microsoft.com/office/drawing/2014/main" id="{2992CDE8-19AE-C5F2-FC55-CD1363254797}"/>
                  </a:ext>
                </a:extLst>
              </p:cNvPr>
              <p:cNvSpPr/>
              <p:nvPr/>
            </p:nvSpPr>
            <p:spPr>
              <a:xfrm>
                <a:off x="4411161" y="7120813"/>
                <a:ext cx="57585" cy="134645"/>
              </a:xfrm>
              <a:custGeom>
                <a:avLst/>
                <a:gdLst>
                  <a:gd name="connsiteX0" fmla="*/ 0 w 57585"/>
                  <a:gd name="connsiteY0" fmla="*/ 118940 h 134645"/>
                  <a:gd name="connsiteX1" fmla="*/ 46801 w 57585"/>
                  <a:gd name="connsiteY1" fmla="*/ 0 h 134645"/>
                  <a:gd name="connsiteX2" fmla="*/ 57585 w 57585"/>
                  <a:gd name="connsiteY2" fmla="*/ 134645 h 134645"/>
                  <a:gd name="connsiteX3" fmla="*/ 0 w 57585"/>
                  <a:gd name="connsiteY3" fmla="*/ 118940 h 13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85" h="134645">
                    <a:moveTo>
                      <a:pt x="0" y="118940"/>
                    </a:moveTo>
                    <a:cubicBezTo>
                      <a:pt x="12564" y="79992"/>
                      <a:pt x="34237" y="38949"/>
                      <a:pt x="46801" y="0"/>
                    </a:cubicBezTo>
                    <a:cubicBezTo>
                      <a:pt x="50413" y="22773"/>
                      <a:pt x="55177" y="120092"/>
                      <a:pt x="57585" y="134645"/>
                    </a:cubicBezTo>
                    <a:cubicBezTo>
                      <a:pt x="31410" y="134645"/>
                      <a:pt x="10470" y="124175"/>
                      <a:pt x="0" y="118940"/>
                    </a:cubicBezTo>
                    <a:close/>
                  </a:path>
                </a:pathLst>
              </a:custGeom>
              <a:solidFill>
                <a:srgbClr val="F39D1E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31">
                <a:extLst>
                  <a:ext uri="{FF2B5EF4-FFF2-40B4-BE49-F238E27FC236}">
                    <a16:creationId xmlns:a16="http://schemas.microsoft.com/office/drawing/2014/main" id="{C1DE92AD-0CD1-A9F0-B178-2F66E0DD5C2E}"/>
                  </a:ext>
                </a:extLst>
              </p:cNvPr>
              <p:cNvSpPr/>
              <p:nvPr/>
            </p:nvSpPr>
            <p:spPr>
              <a:xfrm>
                <a:off x="4594387" y="6881822"/>
                <a:ext cx="67741" cy="375815"/>
              </a:xfrm>
              <a:custGeom>
                <a:avLst/>
                <a:gdLst>
                  <a:gd name="connsiteX0" fmla="*/ 0 w 67741"/>
                  <a:gd name="connsiteY0" fmla="*/ 373637 h 375815"/>
                  <a:gd name="connsiteX1" fmla="*/ 11203 w 67741"/>
                  <a:gd name="connsiteY1" fmla="*/ 221 h 375815"/>
                  <a:gd name="connsiteX2" fmla="*/ 67741 w 67741"/>
                  <a:gd name="connsiteY2" fmla="*/ 344373 h 375815"/>
                  <a:gd name="connsiteX3" fmla="*/ 0 w 67741"/>
                  <a:gd name="connsiteY3" fmla="*/ 373637 h 37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41" h="375815">
                    <a:moveTo>
                      <a:pt x="0" y="373637"/>
                    </a:moveTo>
                    <a:cubicBezTo>
                      <a:pt x="8062" y="331233"/>
                      <a:pt x="9214" y="4200"/>
                      <a:pt x="11203" y="221"/>
                    </a:cubicBezTo>
                    <a:cubicBezTo>
                      <a:pt x="15443" y="-8312"/>
                      <a:pt x="47115" y="232291"/>
                      <a:pt x="67741" y="344373"/>
                    </a:cubicBezTo>
                    <a:cubicBezTo>
                      <a:pt x="54392" y="353953"/>
                      <a:pt x="31410" y="384107"/>
                      <a:pt x="0" y="373637"/>
                    </a:cubicBezTo>
                    <a:close/>
                  </a:path>
                </a:pathLst>
              </a:custGeom>
              <a:solidFill>
                <a:srgbClr val="F49D1E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32">
                <a:extLst>
                  <a:ext uri="{FF2B5EF4-FFF2-40B4-BE49-F238E27FC236}">
                    <a16:creationId xmlns:a16="http://schemas.microsoft.com/office/drawing/2014/main" id="{E46F43D9-C026-57F1-3BFC-35D53BB40B2B}"/>
                  </a:ext>
                </a:extLst>
              </p:cNvPr>
              <p:cNvSpPr/>
              <p:nvPr/>
            </p:nvSpPr>
            <p:spPr>
              <a:xfrm>
                <a:off x="4373540" y="7187403"/>
                <a:ext cx="30528" cy="47115"/>
              </a:xfrm>
              <a:custGeom>
                <a:avLst/>
                <a:gdLst>
                  <a:gd name="connsiteX0" fmla="*/ 1132 w 30528"/>
                  <a:gd name="connsiteY0" fmla="*/ 33609 h 47115"/>
                  <a:gd name="connsiteX1" fmla="*/ 30134 w 30528"/>
                  <a:gd name="connsiteY1" fmla="*/ 0 h 47115"/>
                  <a:gd name="connsiteX2" fmla="*/ 21915 w 30528"/>
                  <a:gd name="connsiteY2" fmla="*/ 47115 h 47115"/>
                  <a:gd name="connsiteX3" fmla="*/ 1132 w 30528"/>
                  <a:gd name="connsiteY3" fmla="*/ 34342 h 47115"/>
                  <a:gd name="connsiteX4" fmla="*/ 1184 w 30528"/>
                  <a:gd name="connsiteY4" fmla="*/ 34342 h 47115"/>
                  <a:gd name="connsiteX5" fmla="*/ 1132 w 30528"/>
                  <a:gd name="connsiteY5" fmla="*/ 33609 h 4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528" h="47115">
                    <a:moveTo>
                      <a:pt x="1132" y="33609"/>
                    </a:moveTo>
                    <a:cubicBezTo>
                      <a:pt x="10817" y="22406"/>
                      <a:pt x="20502" y="11203"/>
                      <a:pt x="30134" y="0"/>
                    </a:cubicBezTo>
                    <a:cubicBezTo>
                      <a:pt x="32909" y="6544"/>
                      <a:pt x="20083" y="42927"/>
                      <a:pt x="21915" y="47115"/>
                    </a:cubicBezTo>
                    <a:cubicBezTo>
                      <a:pt x="6210" y="41880"/>
                      <a:pt x="6210" y="41880"/>
                      <a:pt x="1132" y="34342"/>
                    </a:cubicBezTo>
                    <a:lnTo>
                      <a:pt x="1184" y="34342"/>
                    </a:lnTo>
                    <a:cubicBezTo>
                      <a:pt x="-386" y="34132"/>
                      <a:pt x="-386" y="33923"/>
                      <a:pt x="1132" y="33609"/>
                    </a:cubicBezTo>
                    <a:close/>
                  </a:path>
                </a:pathLst>
              </a:custGeom>
              <a:solidFill>
                <a:srgbClr val="F39D1E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AC47644-AAED-47F3-703C-B24719F9E9CB}"/>
                </a:ext>
              </a:extLst>
            </p:cNvPr>
            <p:cNvSpPr/>
            <p:nvPr/>
          </p:nvSpPr>
          <p:spPr>
            <a:xfrm>
              <a:off x="7427946" y="793411"/>
              <a:ext cx="1935077" cy="625812"/>
            </a:xfrm>
            <a:prstGeom prst="rect">
              <a:avLst/>
            </a:prstGeom>
            <a:noFill/>
          </p:spPr>
          <p:txBody>
            <a:bodyPr wrap="square" lIns="132080" tIns="66040" rIns="132080" bIns="66040">
              <a:spAutoFit/>
            </a:bodyPr>
            <a:lstStyle/>
            <a:p>
              <a:pPr algn="ctr"/>
              <a:r>
                <a:rPr lang="en-US" sz="3200" dirty="0" err="1">
                  <a:ln w="711200">
                    <a:noFill/>
                  </a:ln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Code</a:t>
              </a:r>
              <a:r>
                <a:rPr lang="en-US" sz="3200" dirty="0" err="1">
                  <a:ln w="711200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Volt</a:t>
              </a:r>
              <a:r>
                <a:rPr lang="en-US" sz="3200" dirty="0">
                  <a:ln w="711200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CD201D3-C127-2716-07CD-8BADAD10FB13}"/>
              </a:ext>
            </a:extLst>
          </p:cNvPr>
          <p:cNvSpPr/>
          <p:nvPr/>
        </p:nvSpPr>
        <p:spPr>
          <a:xfrm>
            <a:off x="3023106" y="765970"/>
            <a:ext cx="4231133" cy="964367"/>
          </a:xfrm>
          <a:prstGeom prst="rect">
            <a:avLst/>
          </a:prstGeom>
          <a:noFill/>
        </p:spPr>
        <p:txBody>
          <a:bodyPr wrap="square" lIns="132080" tIns="66040" rIns="132080" bIns="66040">
            <a:spAutoFit/>
          </a:bodyPr>
          <a:lstStyle/>
          <a:p>
            <a:pPr algn="ctr"/>
            <a:r>
              <a:rPr lang="en-US" sz="5400" dirty="0" err="1">
                <a:ln w="711200">
                  <a:noFill/>
                </a:ln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Code</a:t>
            </a:r>
            <a:r>
              <a:rPr lang="en-US" sz="5400" dirty="0" err="1">
                <a:ln w="711200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Volt</a:t>
            </a:r>
            <a:r>
              <a:rPr lang="en-US" sz="5400" dirty="0">
                <a:ln w="711200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3B5369-E52C-596B-AF2A-46410352F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1" y="2784900"/>
            <a:ext cx="10196213" cy="2093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1EAC07-67A0-BBD2-FE10-7A08B94CA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107" y="4936972"/>
            <a:ext cx="5463061" cy="16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2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C8149-DE2E-DDC3-A73B-7B99C439B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6" y="357697"/>
            <a:ext cx="5265183" cy="1410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8248A-5B75-818F-8319-FF28569FB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32" y="4779798"/>
            <a:ext cx="9459975" cy="2078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BB16E-318B-3813-3958-FB30ED227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36" y="1767841"/>
            <a:ext cx="4882397" cy="2260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F286E6-B5DD-E5DA-6A44-EFD69D611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3" y="3182702"/>
            <a:ext cx="6096000" cy="239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8AB7E-E55E-1E1E-0AE7-DF5C00931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2682483"/>
            <a:ext cx="5442491" cy="14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3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5ACA93-D745-B498-4A79-91D2800C0833}"/>
              </a:ext>
            </a:extLst>
          </p:cNvPr>
          <p:cNvSpPr txBox="1"/>
          <p:nvPr/>
        </p:nvSpPr>
        <p:spPr>
          <a:xfrm>
            <a:off x="686177" y="453063"/>
            <a:ext cx="801602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Industry Experts</a:t>
            </a:r>
          </a:p>
          <a:p>
            <a:endParaRPr lang="en-IN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Rushi Sir (Finance and Operations Advisor)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Shrikant Sir (Training Institute/Digital Marketing)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Prakash Sir (TATA Automotive Electrical/Electronics)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Ashish Sir (Automation/Mechatronics)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Akhilesh Sir (Data Science/AI/ML)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Prathamesh Sir (Mechanical and Mechatronics)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Akshay Sir (Wind/Renewables)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Chetan, </a:t>
            </a:r>
            <a:r>
              <a:rPr lang="en-IN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Kodamal</a:t>
            </a:r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Sai, Saandeep (Solar)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Vrushabh (Full Stack)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r>
              <a:rPr lang="en-IN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endParaRPr lang="en-IN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A59C51-FFCA-121C-6727-63FE0FC02C9C}"/>
              </a:ext>
            </a:extLst>
          </p:cNvPr>
          <p:cNvGrpSpPr/>
          <p:nvPr/>
        </p:nvGrpSpPr>
        <p:grpSpPr>
          <a:xfrm>
            <a:off x="9685008" y="91440"/>
            <a:ext cx="2388330" cy="1859803"/>
            <a:chOff x="7427946" y="91440"/>
            <a:chExt cx="2388330" cy="1859803"/>
          </a:xfrm>
        </p:grpSpPr>
        <p:grpSp>
          <p:nvGrpSpPr>
            <p:cNvPr id="4" name="Graphic 14">
              <a:extLst>
                <a:ext uri="{FF2B5EF4-FFF2-40B4-BE49-F238E27FC236}">
                  <a16:creationId xmlns:a16="http://schemas.microsoft.com/office/drawing/2014/main" id="{30FE324A-1533-5943-5805-6E593D6830A4}"/>
                </a:ext>
              </a:extLst>
            </p:cNvPr>
            <p:cNvGrpSpPr/>
            <p:nvPr/>
          </p:nvGrpSpPr>
          <p:grpSpPr>
            <a:xfrm>
              <a:off x="7427946" y="453636"/>
              <a:ext cx="1963527" cy="1497607"/>
              <a:chOff x="2444748" y="555045"/>
              <a:chExt cx="7282048" cy="5727454"/>
            </a:xfrm>
          </p:grpSpPr>
          <p:sp>
            <p:nvSpPr>
              <p:cNvPr id="27" name="Freeform: Shape 86">
                <a:extLst>
                  <a:ext uri="{FF2B5EF4-FFF2-40B4-BE49-F238E27FC236}">
                    <a16:creationId xmlns:a16="http://schemas.microsoft.com/office/drawing/2014/main" id="{EA1662F8-0093-EF2C-EEDD-511CEE67338A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7">
                <a:extLst>
                  <a:ext uri="{FF2B5EF4-FFF2-40B4-BE49-F238E27FC236}">
                    <a16:creationId xmlns:a16="http://schemas.microsoft.com/office/drawing/2014/main" id="{FE077D1B-225B-BA4F-D667-495E5B48B83F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88">
                <a:extLst>
                  <a:ext uri="{FF2B5EF4-FFF2-40B4-BE49-F238E27FC236}">
                    <a16:creationId xmlns:a16="http://schemas.microsoft.com/office/drawing/2014/main" id="{4504147D-2A29-9DC0-F7DA-BDCEF5990390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89">
                <a:extLst>
                  <a:ext uri="{FF2B5EF4-FFF2-40B4-BE49-F238E27FC236}">
                    <a16:creationId xmlns:a16="http://schemas.microsoft.com/office/drawing/2014/main" id="{9E573B32-4E66-3A7D-FE37-7FD740C64194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90">
                <a:extLst>
                  <a:ext uri="{FF2B5EF4-FFF2-40B4-BE49-F238E27FC236}">
                    <a16:creationId xmlns:a16="http://schemas.microsoft.com/office/drawing/2014/main" id="{4DDAB238-230E-2649-45A2-AE56E1A4CB13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91">
                <a:extLst>
                  <a:ext uri="{FF2B5EF4-FFF2-40B4-BE49-F238E27FC236}">
                    <a16:creationId xmlns:a16="http://schemas.microsoft.com/office/drawing/2014/main" id="{237524DA-F1B3-BC91-FBD0-6A557DC4A412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92">
                <a:extLst>
                  <a:ext uri="{FF2B5EF4-FFF2-40B4-BE49-F238E27FC236}">
                    <a16:creationId xmlns:a16="http://schemas.microsoft.com/office/drawing/2014/main" id="{A23C8BDF-D47C-89FF-C658-728200A00E96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3">
                <a:extLst>
                  <a:ext uri="{FF2B5EF4-FFF2-40B4-BE49-F238E27FC236}">
                    <a16:creationId xmlns:a16="http://schemas.microsoft.com/office/drawing/2014/main" id="{FB17C5A8-17EA-541C-D7FD-619E24CFA723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" name="그룹 12">
              <a:extLst>
                <a:ext uri="{FF2B5EF4-FFF2-40B4-BE49-F238E27FC236}">
                  <a16:creationId xmlns:a16="http://schemas.microsoft.com/office/drawing/2014/main" id="{92D84C63-1FEA-4460-4B88-A9ADDE512ADA}"/>
                </a:ext>
              </a:extLst>
            </p:cNvPr>
            <p:cNvGrpSpPr/>
            <p:nvPr/>
          </p:nvGrpSpPr>
          <p:grpSpPr>
            <a:xfrm>
              <a:off x="9037410" y="91440"/>
              <a:ext cx="778866" cy="1499308"/>
              <a:chOff x="2098763" y="3508403"/>
              <a:chExt cx="2563365" cy="376199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자유형: 도형 13">
                <a:extLst>
                  <a:ext uri="{FF2B5EF4-FFF2-40B4-BE49-F238E27FC236}">
                    <a16:creationId xmlns:a16="http://schemas.microsoft.com/office/drawing/2014/main" id="{9576C0FF-E66B-BCA4-C770-2F2834D8ACFD}"/>
                  </a:ext>
                </a:extLst>
              </p:cNvPr>
              <p:cNvSpPr/>
              <p:nvPr/>
            </p:nvSpPr>
            <p:spPr>
              <a:xfrm>
                <a:off x="4505392" y="6051399"/>
                <a:ext cx="47115" cy="266987"/>
              </a:xfrm>
              <a:custGeom>
                <a:avLst/>
                <a:gdLst>
                  <a:gd name="connsiteX0" fmla="*/ 0 w 47115"/>
                  <a:gd name="connsiteY0" fmla="*/ 0 h 266987"/>
                  <a:gd name="connsiteX1" fmla="*/ 47115 w 47115"/>
                  <a:gd name="connsiteY1" fmla="*/ 0 h 266987"/>
                  <a:gd name="connsiteX2" fmla="*/ 47115 w 47115"/>
                  <a:gd name="connsiteY2" fmla="*/ 266987 h 266987"/>
                  <a:gd name="connsiteX3" fmla="*/ 0 w 47115"/>
                  <a:gd name="connsiteY3" fmla="*/ 266987 h 26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15" h="266987">
                    <a:moveTo>
                      <a:pt x="0" y="0"/>
                    </a:moveTo>
                    <a:lnTo>
                      <a:pt x="47115" y="0"/>
                    </a:lnTo>
                    <a:lnTo>
                      <a:pt x="47115" y="266987"/>
                    </a:lnTo>
                    <a:lnTo>
                      <a:pt x="0" y="266987"/>
                    </a:lnTo>
                    <a:close/>
                  </a:path>
                </a:pathLst>
              </a:custGeom>
              <a:solidFill>
                <a:srgbClr val="1F2537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" name="자유형: 도형 14">
                <a:extLst>
                  <a:ext uri="{FF2B5EF4-FFF2-40B4-BE49-F238E27FC236}">
                    <a16:creationId xmlns:a16="http://schemas.microsoft.com/office/drawing/2014/main" id="{3D2AF236-ECA7-3675-44CC-2C1C52284050}"/>
                  </a:ext>
                </a:extLst>
              </p:cNvPr>
              <p:cNvSpPr/>
              <p:nvPr/>
            </p:nvSpPr>
            <p:spPr>
              <a:xfrm>
                <a:off x="2185737" y="4130138"/>
                <a:ext cx="1136992" cy="1293055"/>
              </a:xfrm>
              <a:custGeom>
                <a:avLst/>
                <a:gdLst>
                  <a:gd name="connsiteX0" fmla="*/ 523504 w 1136992"/>
                  <a:gd name="connsiteY0" fmla="*/ 0 h 1293055"/>
                  <a:gd name="connsiteX1" fmla="*/ 540571 w 1136992"/>
                  <a:gd name="connsiteY1" fmla="*/ 159669 h 1293055"/>
                  <a:gd name="connsiteX2" fmla="*/ 788188 w 1136992"/>
                  <a:gd name="connsiteY2" fmla="*/ 411108 h 1293055"/>
                  <a:gd name="connsiteX3" fmla="*/ 1087737 w 1136992"/>
                  <a:gd name="connsiteY3" fmla="*/ 791015 h 1293055"/>
                  <a:gd name="connsiteX4" fmla="*/ 1135743 w 1136992"/>
                  <a:gd name="connsiteY4" fmla="*/ 1062975 h 1293055"/>
                  <a:gd name="connsiteX5" fmla="*/ 1073184 w 1136992"/>
                  <a:gd name="connsiteY5" fmla="*/ 1293055 h 1293055"/>
                  <a:gd name="connsiteX6" fmla="*/ 724006 w 1136992"/>
                  <a:gd name="connsiteY6" fmla="*/ 1127785 h 1293055"/>
                  <a:gd name="connsiteX7" fmla="*/ 118364 w 1136992"/>
                  <a:gd name="connsiteY7" fmla="*/ 516908 h 1293055"/>
                  <a:gd name="connsiteX8" fmla="*/ 0 w 1136992"/>
                  <a:gd name="connsiteY8" fmla="*/ 298397 h 1293055"/>
                  <a:gd name="connsiteX9" fmla="*/ 523504 w 1136992"/>
                  <a:gd name="connsiteY9" fmla="*/ 0 h 129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6992" h="1293055">
                    <a:moveTo>
                      <a:pt x="523504" y="0"/>
                    </a:moveTo>
                    <a:cubicBezTo>
                      <a:pt x="505496" y="50204"/>
                      <a:pt x="513087" y="113234"/>
                      <a:pt x="540571" y="159669"/>
                    </a:cubicBezTo>
                    <a:cubicBezTo>
                      <a:pt x="600774" y="261438"/>
                      <a:pt x="698774" y="333786"/>
                      <a:pt x="788188" y="411108"/>
                    </a:cubicBezTo>
                    <a:cubicBezTo>
                      <a:pt x="911212" y="517536"/>
                      <a:pt x="1024027" y="641345"/>
                      <a:pt x="1087737" y="791015"/>
                    </a:cubicBezTo>
                    <a:cubicBezTo>
                      <a:pt x="1124068" y="876503"/>
                      <a:pt x="1142077" y="970053"/>
                      <a:pt x="1135743" y="1062975"/>
                    </a:cubicBezTo>
                    <a:cubicBezTo>
                      <a:pt x="1132654" y="1108939"/>
                      <a:pt x="1130769" y="1204060"/>
                      <a:pt x="1073184" y="1293055"/>
                    </a:cubicBezTo>
                    <a:cubicBezTo>
                      <a:pt x="965237" y="1249395"/>
                      <a:pt x="823001" y="1189402"/>
                      <a:pt x="724006" y="1127785"/>
                    </a:cubicBezTo>
                    <a:cubicBezTo>
                      <a:pt x="477802" y="974608"/>
                      <a:pt x="277405" y="757668"/>
                      <a:pt x="118364" y="516908"/>
                    </a:cubicBezTo>
                    <a:cubicBezTo>
                      <a:pt x="95016" y="481571"/>
                      <a:pt x="36645" y="382158"/>
                      <a:pt x="0" y="298397"/>
                    </a:cubicBezTo>
                    <a:cubicBezTo>
                      <a:pt x="151816" y="146581"/>
                      <a:pt x="371688" y="31410"/>
                      <a:pt x="523504" y="0"/>
                    </a:cubicBezTo>
                    <a:close/>
                  </a:path>
                </a:pathLst>
              </a:custGeom>
              <a:solidFill>
                <a:srgbClr val="222E3C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" name="자유형: 도형 15">
                <a:extLst>
                  <a:ext uri="{FF2B5EF4-FFF2-40B4-BE49-F238E27FC236}">
                    <a16:creationId xmlns:a16="http://schemas.microsoft.com/office/drawing/2014/main" id="{E61ADE9B-F1D3-1596-0083-96E88E603C03}"/>
                  </a:ext>
                </a:extLst>
              </p:cNvPr>
              <p:cNvSpPr/>
              <p:nvPr/>
            </p:nvSpPr>
            <p:spPr>
              <a:xfrm>
                <a:off x="2236262" y="3508403"/>
                <a:ext cx="2376624" cy="1691599"/>
              </a:xfrm>
              <a:custGeom>
                <a:avLst/>
                <a:gdLst>
                  <a:gd name="connsiteX0" fmla="*/ 2372364 w 2376624"/>
                  <a:gd name="connsiteY0" fmla="*/ 1668535 h 1691599"/>
                  <a:gd name="connsiteX1" fmla="*/ 2357497 w 2376624"/>
                  <a:gd name="connsiteY1" fmla="*/ 1690208 h 1691599"/>
                  <a:gd name="connsiteX2" fmla="*/ 1075540 w 2376624"/>
                  <a:gd name="connsiteY2" fmla="*/ 1098177 h 1691599"/>
                  <a:gd name="connsiteX3" fmla="*/ 990365 w 2376624"/>
                  <a:gd name="connsiteY3" fmla="*/ 1034466 h 1691599"/>
                  <a:gd name="connsiteX4" fmla="*/ 0 w 2376624"/>
                  <a:gd name="connsiteY4" fmla="*/ 4472 h 1691599"/>
                  <a:gd name="connsiteX5" fmla="*/ 13506 w 2376624"/>
                  <a:gd name="connsiteY5" fmla="*/ 2168 h 1691599"/>
                  <a:gd name="connsiteX6" fmla="*/ 1314624 w 2376624"/>
                  <a:gd name="connsiteY6" fmla="*/ 664715 h 1691599"/>
                  <a:gd name="connsiteX7" fmla="*/ 1327240 w 2376624"/>
                  <a:gd name="connsiteY7" fmla="*/ 674295 h 1691599"/>
                  <a:gd name="connsiteX8" fmla="*/ 2372364 w 2376624"/>
                  <a:gd name="connsiteY8" fmla="*/ 1668535 h 169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6624" h="1691599">
                    <a:moveTo>
                      <a:pt x="2372364" y="1668535"/>
                    </a:moveTo>
                    <a:cubicBezTo>
                      <a:pt x="2383358" y="1678952"/>
                      <a:pt x="2371160" y="1696699"/>
                      <a:pt x="2357497" y="1690208"/>
                    </a:cubicBezTo>
                    <a:cubicBezTo>
                      <a:pt x="2130505" y="1582523"/>
                      <a:pt x="1216153" y="1158694"/>
                      <a:pt x="1075540" y="1098177"/>
                    </a:cubicBezTo>
                    <a:cubicBezTo>
                      <a:pt x="1038161" y="1074933"/>
                      <a:pt x="1007118" y="1053469"/>
                      <a:pt x="990365" y="1034466"/>
                    </a:cubicBezTo>
                    <a:cubicBezTo>
                      <a:pt x="969478" y="1010699"/>
                      <a:pt x="9632" y="15099"/>
                      <a:pt x="0" y="4472"/>
                    </a:cubicBezTo>
                    <a:cubicBezTo>
                      <a:pt x="3403" y="-2491"/>
                      <a:pt x="9214" y="284"/>
                      <a:pt x="13506" y="2168"/>
                    </a:cubicBezTo>
                    <a:cubicBezTo>
                      <a:pt x="136216" y="55985"/>
                      <a:pt x="1105903" y="540174"/>
                      <a:pt x="1314624" y="664715"/>
                    </a:cubicBezTo>
                    <a:cubicBezTo>
                      <a:pt x="1319178" y="667437"/>
                      <a:pt x="1323367" y="670631"/>
                      <a:pt x="1327240" y="674295"/>
                    </a:cubicBezTo>
                    <a:cubicBezTo>
                      <a:pt x="1439270" y="780881"/>
                      <a:pt x="2282897" y="1583884"/>
                      <a:pt x="2372364" y="1668535"/>
                    </a:cubicBezTo>
                    <a:close/>
                  </a:path>
                </a:pathLst>
              </a:custGeom>
              <a:solidFill>
                <a:srgbClr val="152235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" name="자유형: 도형 16">
                <a:extLst>
                  <a:ext uri="{FF2B5EF4-FFF2-40B4-BE49-F238E27FC236}">
                    <a16:creationId xmlns:a16="http://schemas.microsoft.com/office/drawing/2014/main" id="{A981870F-0732-0B05-F8EF-540FE0C48F2E}"/>
                  </a:ext>
                </a:extLst>
              </p:cNvPr>
              <p:cNvSpPr/>
              <p:nvPr/>
            </p:nvSpPr>
            <p:spPr>
              <a:xfrm>
                <a:off x="2685467" y="4119721"/>
                <a:ext cx="1186740" cy="1429166"/>
              </a:xfrm>
              <a:custGeom>
                <a:avLst/>
                <a:gdLst>
                  <a:gd name="connsiteX0" fmla="*/ 563514 w 1186740"/>
                  <a:gd name="connsiteY0" fmla="*/ 1303473 h 1429166"/>
                  <a:gd name="connsiteX1" fmla="*/ 606599 w 1186740"/>
                  <a:gd name="connsiteY1" fmla="*/ 1176576 h 1429166"/>
                  <a:gd name="connsiteX2" fmla="*/ 587020 w 1186740"/>
                  <a:gd name="connsiteY2" fmla="*/ 832529 h 1429166"/>
                  <a:gd name="connsiteX3" fmla="*/ 314117 w 1186740"/>
                  <a:gd name="connsiteY3" fmla="*/ 460056 h 1429166"/>
                  <a:gd name="connsiteX4" fmla="*/ 5825 w 1186740"/>
                  <a:gd name="connsiteY4" fmla="*/ 127787 h 1429166"/>
                  <a:gd name="connsiteX5" fmla="*/ 14829 w 1186740"/>
                  <a:gd name="connsiteY5" fmla="*/ 8952 h 1429166"/>
                  <a:gd name="connsiteX6" fmla="*/ 50480 w 1186740"/>
                  <a:gd name="connsiteY6" fmla="*/ 0 h 1429166"/>
                  <a:gd name="connsiteX7" fmla="*/ 504044 w 1186740"/>
                  <a:gd name="connsiteY7" fmla="*/ 465448 h 1429166"/>
                  <a:gd name="connsiteX8" fmla="*/ 591783 w 1186740"/>
                  <a:gd name="connsiteY8" fmla="*/ 525389 h 1429166"/>
                  <a:gd name="connsiteX9" fmla="*/ 1186484 w 1186740"/>
                  <a:gd name="connsiteY9" fmla="*/ 795726 h 1429166"/>
                  <a:gd name="connsiteX10" fmla="*/ 1180621 w 1186740"/>
                  <a:gd name="connsiteY10" fmla="*/ 1020676 h 1429166"/>
                  <a:gd name="connsiteX11" fmla="*/ 1071313 w 1186740"/>
                  <a:gd name="connsiteY11" fmla="*/ 1429166 h 1429166"/>
                  <a:gd name="connsiteX12" fmla="*/ 563514 w 1186740"/>
                  <a:gd name="connsiteY12" fmla="*/ 1303473 h 1429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86740" h="1429166">
                    <a:moveTo>
                      <a:pt x="563514" y="1303473"/>
                    </a:moveTo>
                    <a:cubicBezTo>
                      <a:pt x="584454" y="1235418"/>
                      <a:pt x="598694" y="1204740"/>
                      <a:pt x="606599" y="1176576"/>
                    </a:cubicBezTo>
                    <a:cubicBezTo>
                      <a:pt x="638114" y="1064022"/>
                      <a:pt x="627434" y="941418"/>
                      <a:pt x="587020" y="832529"/>
                    </a:cubicBezTo>
                    <a:cubicBezTo>
                      <a:pt x="532889" y="686785"/>
                      <a:pt x="429968" y="563709"/>
                      <a:pt x="314117" y="460056"/>
                    </a:cubicBezTo>
                    <a:cubicBezTo>
                      <a:pt x="207688" y="364778"/>
                      <a:pt x="55663" y="268976"/>
                      <a:pt x="5825" y="127787"/>
                    </a:cubicBezTo>
                    <a:cubicBezTo>
                      <a:pt x="-3860" y="100460"/>
                      <a:pt x="-1870" y="41828"/>
                      <a:pt x="14829" y="8952"/>
                    </a:cubicBezTo>
                    <a:cubicBezTo>
                      <a:pt x="15876" y="6963"/>
                      <a:pt x="24305" y="5235"/>
                      <a:pt x="50480" y="0"/>
                    </a:cubicBezTo>
                    <a:cubicBezTo>
                      <a:pt x="125079" y="73709"/>
                      <a:pt x="425257" y="382158"/>
                      <a:pt x="504044" y="465448"/>
                    </a:cubicBezTo>
                    <a:cubicBezTo>
                      <a:pt x="529539" y="492408"/>
                      <a:pt x="558017" y="511568"/>
                      <a:pt x="591783" y="525389"/>
                    </a:cubicBezTo>
                    <a:cubicBezTo>
                      <a:pt x="624555" y="538843"/>
                      <a:pt x="1046185" y="737356"/>
                      <a:pt x="1186484" y="795726"/>
                    </a:cubicBezTo>
                    <a:cubicBezTo>
                      <a:pt x="1187531" y="889172"/>
                      <a:pt x="1185333" y="975079"/>
                      <a:pt x="1180621" y="1020676"/>
                    </a:cubicBezTo>
                    <a:cubicBezTo>
                      <a:pt x="1168423" y="1139145"/>
                      <a:pt x="1113194" y="1355876"/>
                      <a:pt x="1071313" y="1429166"/>
                    </a:cubicBezTo>
                    <a:cubicBezTo>
                      <a:pt x="990118" y="1415660"/>
                      <a:pt x="666016" y="1358336"/>
                      <a:pt x="563514" y="1303473"/>
                    </a:cubicBezTo>
                    <a:close/>
                  </a:path>
                </a:pathLst>
              </a:custGeom>
              <a:solidFill>
                <a:srgbClr val="152235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" name="자유형: 도형 17">
                <a:extLst>
                  <a:ext uri="{FF2B5EF4-FFF2-40B4-BE49-F238E27FC236}">
                    <a16:creationId xmlns:a16="http://schemas.microsoft.com/office/drawing/2014/main" id="{FF6ACE8E-508E-63D1-6532-780909363455}"/>
                  </a:ext>
                </a:extLst>
              </p:cNvPr>
              <p:cNvSpPr/>
              <p:nvPr/>
            </p:nvSpPr>
            <p:spPr>
              <a:xfrm>
                <a:off x="2200559" y="3512246"/>
                <a:ext cx="2399011" cy="1722538"/>
              </a:xfrm>
              <a:custGeom>
                <a:avLst/>
                <a:gdLst>
                  <a:gd name="connsiteX0" fmla="*/ 1031461 w 2399011"/>
                  <a:gd name="connsiteY0" fmla="*/ 1116634 h 1722538"/>
                  <a:gd name="connsiteX1" fmla="*/ 997643 w 2399011"/>
                  <a:gd name="connsiteY1" fmla="*/ 1087580 h 1722538"/>
                  <a:gd name="connsiteX2" fmla="*/ 3927 w 2399011"/>
                  <a:gd name="connsiteY2" fmla="*/ 54444 h 1722538"/>
                  <a:gd name="connsiteX3" fmla="*/ 3089 w 2399011"/>
                  <a:gd name="connsiteY3" fmla="*/ 45126 h 1722538"/>
                  <a:gd name="connsiteX4" fmla="*/ 36594 w 2399011"/>
                  <a:gd name="connsiteY4" fmla="*/ 0 h 1722538"/>
                  <a:gd name="connsiteX5" fmla="*/ 1048580 w 2399011"/>
                  <a:gd name="connsiteY5" fmla="*/ 1049312 h 1722538"/>
                  <a:gd name="connsiteX6" fmla="*/ 1093706 w 2399011"/>
                  <a:gd name="connsiteY6" fmla="*/ 1074859 h 1722538"/>
                  <a:gd name="connsiteX7" fmla="*/ 2399012 w 2399011"/>
                  <a:gd name="connsiteY7" fmla="*/ 1685893 h 1722538"/>
                  <a:gd name="connsiteX8" fmla="*/ 2372836 w 2399011"/>
                  <a:gd name="connsiteY8" fmla="*/ 1722538 h 1722538"/>
                  <a:gd name="connsiteX9" fmla="*/ 1031461 w 2399011"/>
                  <a:gd name="connsiteY9" fmla="*/ 1116634 h 172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99011" h="1722538">
                    <a:moveTo>
                      <a:pt x="1031461" y="1116634"/>
                    </a:moveTo>
                    <a:cubicBezTo>
                      <a:pt x="1017431" y="1110352"/>
                      <a:pt x="1007694" y="1098102"/>
                      <a:pt x="997643" y="1087580"/>
                    </a:cubicBezTo>
                    <a:cubicBezTo>
                      <a:pt x="701968" y="777194"/>
                      <a:pt x="8848" y="58266"/>
                      <a:pt x="3927" y="54444"/>
                    </a:cubicBezTo>
                    <a:cubicBezTo>
                      <a:pt x="1414" y="52507"/>
                      <a:pt x="-3036" y="48738"/>
                      <a:pt x="3089" y="45126"/>
                    </a:cubicBezTo>
                    <a:cubicBezTo>
                      <a:pt x="12827" y="29002"/>
                      <a:pt x="19946" y="10994"/>
                      <a:pt x="36594" y="0"/>
                    </a:cubicBezTo>
                    <a:cubicBezTo>
                      <a:pt x="59314" y="12826"/>
                      <a:pt x="1025650" y="1023922"/>
                      <a:pt x="1048580" y="1049312"/>
                    </a:cubicBezTo>
                    <a:cubicBezTo>
                      <a:pt x="1061039" y="1063080"/>
                      <a:pt x="1078001" y="1067739"/>
                      <a:pt x="1093706" y="1074859"/>
                    </a:cubicBezTo>
                    <a:cubicBezTo>
                      <a:pt x="1291748" y="1164378"/>
                      <a:pt x="2351896" y="1664953"/>
                      <a:pt x="2399012" y="1685893"/>
                    </a:cubicBezTo>
                    <a:cubicBezTo>
                      <a:pt x="2399012" y="1696363"/>
                      <a:pt x="2378386" y="1711911"/>
                      <a:pt x="2372836" y="1722538"/>
                    </a:cubicBezTo>
                    <a:cubicBezTo>
                      <a:pt x="2165372" y="1631448"/>
                      <a:pt x="1071614" y="1134538"/>
                      <a:pt x="1031461" y="1116634"/>
                    </a:cubicBezTo>
                    <a:close/>
                  </a:path>
                </a:pathLst>
              </a:custGeom>
              <a:solidFill>
                <a:srgbClr val="222E3C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" name="자유형: 도형 18">
                <a:extLst>
                  <a:ext uri="{FF2B5EF4-FFF2-40B4-BE49-F238E27FC236}">
                    <a16:creationId xmlns:a16="http://schemas.microsoft.com/office/drawing/2014/main" id="{298788D7-6F2B-3914-3C8A-F7A0EA7A7C82}"/>
                  </a:ext>
                </a:extLst>
              </p:cNvPr>
              <p:cNvSpPr/>
              <p:nvPr/>
            </p:nvSpPr>
            <p:spPr>
              <a:xfrm>
                <a:off x="3486894" y="4361400"/>
                <a:ext cx="1101855" cy="1691726"/>
              </a:xfrm>
              <a:custGeom>
                <a:avLst/>
                <a:gdLst>
                  <a:gd name="connsiteX0" fmla="*/ 1039438 w 1101855"/>
                  <a:gd name="connsiteY0" fmla="*/ 836687 h 1691726"/>
                  <a:gd name="connsiteX1" fmla="*/ 14050 w 1101855"/>
                  <a:gd name="connsiteY1" fmla="*/ 44782 h 1691726"/>
                  <a:gd name="connsiteX2" fmla="*/ 6040 w 1101855"/>
                  <a:gd name="connsiteY2" fmla="*/ 7718 h 1691726"/>
                  <a:gd name="connsiteX3" fmla="*/ 43314 w 1101855"/>
                  <a:gd name="connsiteY3" fmla="*/ 8974 h 1691726"/>
                  <a:gd name="connsiteX4" fmla="*/ 1089904 w 1101855"/>
                  <a:gd name="connsiteY4" fmla="*/ 824384 h 1691726"/>
                  <a:gd name="connsiteX5" fmla="*/ 1101840 w 1101855"/>
                  <a:gd name="connsiteY5" fmla="*/ 852078 h 1691726"/>
                  <a:gd name="connsiteX6" fmla="*/ 1065351 w 1101855"/>
                  <a:gd name="connsiteY6" fmla="*/ 1691412 h 1691726"/>
                  <a:gd name="connsiteX7" fmla="*/ 1018131 w 1101855"/>
                  <a:gd name="connsiteY7" fmla="*/ 1691726 h 1691726"/>
                  <a:gd name="connsiteX8" fmla="*/ 1045982 w 1101855"/>
                  <a:gd name="connsiteY8" fmla="*/ 857470 h 1691726"/>
                  <a:gd name="connsiteX9" fmla="*/ 1039438 w 1101855"/>
                  <a:gd name="connsiteY9" fmla="*/ 836687 h 169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1855" h="1691726">
                    <a:moveTo>
                      <a:pt x="1039438" y="836687"/>
                    </a:moveTo>
                    <a:cubicBezTo>
                      <a:pt x="981852" y="794806"/>
                      <a:pt x="188796" y="182307"/>
                      <a:pt x="14050" y="44782"/>
                    </a:cubicBezTo>
                    <a:cubicBezTo>
                      <a:pt x="-1236" y="32741"/>
                      <a:pt x="-4273" y="19706"/>
                      <a:pt x="6040" y="7718"/>
                    </a:cubicBezTo>
                    <a:cubicBezTo>
                      <a:pt x="15516" y="-3276"/>
                      <a:pt x="28918" y="-2229"/>
                      <a:pt x="43314" y="8974"/>
                    </a:cubicBezTo>
                    <a:cubicBezTo>
                      <a:pt x="79802" y="37558"/>
                      <a:pt x="973738" y="721778"/>
                      <a:pt x="1089904" y="824384"/>
                    </a:cubicBezTo>
                    <a:cubicBezTo>
                      <a:pt x="1097809" y="831399"/>
                      <a:pt x="1102154" y="841503"/>
                      <a:pt x="1101840" y="852078"/>
                    </a:cubicBezTo>
                    <a:cubicBezTo>
                      <a:pt x="1098856" y="949502"/>
                      <a:pt x="1080167" y="1422331"/>
                      <a:pt x="1065351" y="1691412"/>
                    </a:cubicBezTo>
                    <a:cubicBezTo>
                      <a:pt x="1049908" y="1689999"/>
                      <a:pt x="1034203" y="1689999"/>
                      <a:pt x="1018131" y="1691726"/>
                    </a:cubicBezTo>
                    <a:cubicBezTo>
                      <a:pt x="1023733" y="1412489"/>
                      <a:pt x="1044673" y="883750"/>
                      <a:pt x="1045982" y="857470"/>
                    </a:cubicBezTo>
                    <a:cubicBezTo>
                      <a:pt x="1046976" y="851450"/>
                      <a:pt x="1049908" y="847157"/>
                      <a:pt x="1039438" y="8366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9">
                <a:extLst>
                  <a:ext uri="{FF2B5EF4-FFF2-40B4-BE49-F238E27FC236}">
                    <a16:creationId xmlns:a16="http://schemas.microsoft.com/office/drawing/2014/main" id="{CD225FC4-2084-CC1A-7E1E-2538CE7086D2}"/>
                  </a:ext>
                </a:extLst>
              </p:cNvPr>
              <p:cNvSpPr/>
              <p:nvPr/>
            </p:nvSpPr>
            <p:spPr>
              <a:xfrm>
                <a:off x="4475778" y="6051503"/>
                <a:ext cx="6055" cy="15862"/>
              </a:xfrm>
              <a:custGeom>
                <a:avLst/>
                <a:gdLst>
                  <a:gd name="connsiteX0" fmla="*/ 6056 w 6055"/>
                  <a:gd name="connsiteY0" fmla="*/ 0 h 15862"/>
                  <a:gd name="connsiteX1" fmla="*/ 2705 w 6055"/>
                  <a:gd name="connsiteY1" fmla="*/ 15862 h 15862"/>
                  <a:gd name="connsiteX2" fmla="*/ 6056 w 6055"/>
                  <a:gd name="connsiteY2" fmla="*/ 0 h 1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55" h="15862">
                    <a:moveTo>
                      <a:pt x="6056" y="0"/>
                    </a:moveTo>
                    <a:cubicBezTo>
                      <a:pt x="5270" y="5706"/>
                      <a:pt x="7260" y="11151"/>
                      <a:pt x="2705" y="15862"/>
                    </a:cubicBezTo>
                    <a:cubicBezTo>
                      <a:pt x="507" y="10365"/>
                      <a:pt x="-3420" y="4712"/>
                      <a:pt x="6056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" name="자유형: 도형 20">
                <a:extLst>
                  <a:ext uri="{FF2B5EF4-FFF2-40B4-BE49-F238E27FC236}">
                    <a16:creationId xmlns:a16="http://schemas.microsoft.com/office/drawing/2014/main" id="{1C80EF01-E8B8-F82F-F25B-CD89DB6BBC05}"/>
                  </a:ext>
                </a:extLst>
              </p:cNvPr>
              <p:cNvSpPr/>
              <p:nvPr/>
            </p:nvSpPr>
            <p:spPr>
              <a:xfrm>
                <a:off x="2098763" y="4428536"/>
                <a:ext cx="1161152" cy="1106687"/>
              </a:xfrm>
              <a:custGeom>
                <a:avLst/>
                <a:gdLst>
                  <a:gd name="connsiteX0" fmla="*/ 3004 w 1161152"/>
                  <a:gd name="connsiteY0" fmla="*/ 105853 h 1106687"/>
                  <a:gd name="connsiteX1" fmla="*/ 7925 w 1161152"/>
                  <a:gd name="connsiteY1" fmla="*/ 82504 h 1106687"/>
                  <a:gd name="connsiteX2" fmla="*/ 86921 w 1161152"/>
                  <a:gd name="connsiteY2" fmla="*/ 0 h 1106687"/>
                  <a:gd name="connsiteX3" fmla="*/ 525566 w 1161152"/>
                  <a:gd name="connsiteY3" fmla="*/ 601925 h 1106687"/>
                  <a:gd name="connsiteX4" fmla="*/ 1161152 w 1161152"/>
                  <a:gd name="connsiteY4" fmla="*/ 993506 h 1106687"/>
                  <a:gd name="connsiteX5" fmla="*/ 1082155 w 1161152"/>
                  <a:gd name="connsiteY5" fmla="*/ 1106688 h 1106687"/>
                  <a:gd name="connsiteX6" fmla="*/ 198166 w 1161152"/>
                  <a:gd name="connsiteY6" fmla="*/ 432624 h 1106687"/>
                  <a:gd name="connsiteX7" fmla="*/ 3004 w 1161152"/>
                  <a:gd name="connsiteY7" fmla="*/ 105853 h 110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1152" h="1106687">
                    <a:moveTo>
                      <a:pt x="3004" y="105853"/>
                    </a:moveTo>
                    <a:cubicBezTo>
                      <a:pt x="-1027" y="97948"/>
                      <a:pt x="-2388" y="88472"/>
                      <a:pt x="7925" y="82504"/>
                    </a:cubicBezTo>
                    <a:cubicBezTo>
                      <a:pt x="11694" y="80724"/>
                      <a:pt x="50276" y="36645"/>
                      <a:pt x="86921" y="0"/>
                    </a:cubicBezTo>
                    <a:cubicBezTo>
                      <a:pt x="191622" y="204167"/>
                      <a:pt x="352233" y="435398"/>
                      <a:pt x="525566" y="601925"/>
                    </a:cubicBezTo>
                    <a:cubicBezTo>
                      <a:pt x="699893" y="769394"/>
                      <a:pt x="919293" y="884722"/>
                      <a:pt x="1161152" y="993506"/>
                    </a:cubicBezTo>
                    <a:cubicBezTo>
                      <a:pt x="1140840" y="1024288"/>
                      <a:pt x="1092050" y="1103494"/>
                      <a:pt x="1082155" y="1106688"/>
                    </a:cubicBezTo>
                    <a:cubicBezTo>
                      <a:pt x="730832" y="968483"/>
                      <a:pt x="420969" y="739868"/>
                      <a:pt x="198166" y="432624"/>
                    </a:cubicBezTo>
                    <a:cubicBezTo>
                      <a:pt x="168117" y="391110"/>
                      <a:pt x="55563" y="209402"/>
                      <a:pt x="3004" y="10585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" name="자유형: 도형 21">
                <a:extLst>
                  <a:ext uri="{FF2B5EF4-FFF2-40B4-BE49-F238E27FC236}">
                    <a16:creationId xmlns:a16="http://schemas.microsoft.com/office/drawing/2014/main" id="{562A28F6-3D39-A506-5274-57100BBD33F7}"/>
                  </a:ext>
                </a:extLst>
              </p:cNvPr>
              <p:cNvSpPr/>
              <p:nvPr/>
            </p:nvSpPr>
            <p:spPr>
              <a:xfrm>
                <a:off x="3116737" y="3989046"/>
                <a:ext cx="741445" cy="513512"/>
              </a:xfrm>
              <a:custGeom>
                <a:avLst/>
                <a:gdLst>
                  <a:gd name="connsiteX0" fmla="*/ 402006 w 741445"/>
                  <a:gd name="connsiteY0" fmla="*/ 197683 h 513512"/>
                  <a:gd name="connsiteX1" fmla="*/ 421428 w 741445"/>
                  <a:gd name="connsiteY1" fmla="*/ 210247 h 513512"/>
                  <a:gd name="connsiteX2" fmla="*/ 741446 w 741445"/>
                  <a:gd name="connsiteY2" fmla="*/ 513513 h 513512"/>
                  <a:gd name="connsiteX3" fmla="*/ 397137 w 741445"/>
                  <a:gd name="connsiteY3" fmla="*/ 245845 h 513512"/>
                  <a:gd name="connsiteX4" fmla="*/ 7 w 741445"/>
                  <a:gd name="connsiteY4" fmla="*/ 8 h 513512"/>
                  <a:gd name="connsiteX5" fmla="*/ 402006 w 741445"/>
                  <a:gd name="connsiteY5" fmla="*/ 197683 h 51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1445" h="513512">
                    <a:moveTo>
                      <a:pt x="402006" y="197683"/>
                    </a:moveTo>
                    <a:cubicBezTo>
                      <a:pt x="408864" y="200614"/>
                      <a:pt x="415722" y="204593"/>
                      <a:pt x="421428" y="210247"/>
                    </a:cubicBezTo>
                    <a:cubicBezTo>
                      <a:pt x="455665" y="243856"/>
                      <a:pt x="681923" y="460430"/>
                      <a:pt x="741446" y="513513"/>
                    </a:cubicBezTo>
                    <a:cubicBezTo>
                      <a:pt x="645278" y="455194"/>
                      <a:pt x="434620" y="274847"/>
                      <a:pt x="397137" y="245845"/>
                    </a:cubicBezTo>
                    <a:cubicBezTo>
                      <a:pt x="359497" y="216791"/>
                      <a:pt x="79894" y="62566"/>
                      <a:pt x="7" y="8"/>
                    </a:cubicBezTo>
                    <a:cubicBezTo>
                      <a:pt x="-1825" y="-1354"/>
                      <a:pt x="364313" y="181402"/>
                      <a:pt x="402006" y="197683"/>
                    </a:cubicBezTo>
                    <a:close/>
                  </a:path>
                </a:pathLst>
              </a:custGeom>
              <a:solidFill>
                <a:srgbClr val="222E3C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" name="자유형: 도형 22">
                <a:extLst>
                  <a:ext uri="{FF2B5EF4-FFF2-40B4-BE49-F238E27FC236}">
                    <a16:creationId xmlns:a16="http://schemas.microsoft.com/office/drawing/2014/main" id="{CC3139E6-DD37-844A-282A-944793C6A04E}"/>
                  </a:ext>
                </a:extLst>
              </p:cNvPr>
              <p:cNvSpPr/>
              <p:nvPr/>
            </p:nvSpPr>
            <p:spPr>
              <a:xfrm>
                <a:off x="2960373" y="4214946"/>
                <a:ext cx="737426" cy="523691"/>
              </a:xfrm>
              <a:custGeom>
                <a:avLst/>
                <a:gdLst>
                  <a:gd name="connsiteX0" fmla="*/ 0 w 737426"/>
                  <a:gd name="connsiteY0" fmla="*/ 0 h 523691"/>
                  <a:gd name="connsiteX1" fmla="*/ 326614 w 737426"/>
                  <a:gd name="connsiteY1" fmla="*/ 293948 h 523691"/>
                  <a:gd name="connsiteX2" fmla="*/ 737408 w 737426"/>
                  <a:gd name="connsiteY2" fmla="*/ 523452 h 523691"/>
                  <a:gd name="connsiteX3" fmla="*/ 319809 w 737426"/>
                  <a:gd name="connsiteY3" fmla="*/ 341744 h 523691"/>
                  <a:gd name="connsiteX4" fmla="*/ 0 w 737426"/>
                  <a:gd name="connsiteY4" fmla="*/ 0 h 52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7426" h="523691">
                    <a:moveTo>
                      <a:pt x="0" y="0"/>
                    </a:moveTo>
                    <a:cubicBezTo>
                      <a:pt x="1413" y="1099"/>
                      <a:pt x="294733" y="264317"/>
                      <a:pt x="326614" y="293948"/>
                    </a:cubicBezTo>
                    <a:cubicBezTo>
                      <a:pt x="341168" y="307506"/>
                      <a:pt x="740549" y="517065"/>
                      <a:pt x="737408" y="523452"/>
                    </a:cubicBezTo>
                    <a:cubicBezTo>
                      <a:pt x="733691" y="531043"/>
                      <a:pt x="351167" y="355721"/>
                      <a:pt x="319809" y="341744"/>
                    </a:cubicBezTo>
                    <a:cubicBezTo>
                      <a:pt x="288608" y="323526"/>
                      <a:pt x="68736" y="93184"/>
                      <a:pt x="0" y="0"/>
                    </a:cubicBezTo>
                    <a:close/>
                  </a:path>
                </a:pathLst>
              </a:custGeom>
              <a:solidFill>
                <a:srgbClr val="222E3C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자유형: 도형 23">
                <a:extLst>
                  <a:ext uri="{FF2B5EF4-FFF2-40B4-BE49-F238E27FC236}">
                    <a16:creationId xmlns:a16="http://schemas.microsoft.com/office/drawing/2014/main" id="{0D195A42-8ED7-BDEF-1342-D4692FC8F52D}"/>
                  </a:ext>
                </a:extLst>
              </p:cNvPr>
              <p:cNvSpPr/>
              <p:nvPr/>
            </p:nvSpPr>
            <p:spPr>
              <a:xfrm>
                <a:off x="3170403" y="5422042"/>
                <a:ext cx="589622" cy="241963"/>
              </a:xfrm>
              <a:custGeom>
                <a:avLst/>
                <a:gdLst>
                  <a:gd name="connsiteX0" fmla="*/ 0 w 589622"/>
                  <a:gd name="connsiteY0" fmla="*/ 110931 h 241963"/>
                  <a:gd name="connsiteX1" fmla="*/ 79625 w 589622"/>
                  <a:gd name="connsiteY1" fmla="*/ 0 h 241963"/>
                  <a:gd name="connsiteX2" fmla="*/ 589623 w 589622"/>
                  <a:gd name="connsiteY2" fmla="*/ 123390 h 241963"/>
                  <a:gd name="connsiteX3" fmla="*/ 507851 w 589622"/>
                  <a:gd name="connsiteY3" fmla="*/ 241964 h 241963"/>
                  <a:gd name="connsiteX4" fmla="*/ 0 w 589622"/>
                  <a:gd name="connsiteY4" fmla="*/ 110931 h 24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622" h="241963">
                    <a:moveTo>
                      <a:pt x="0" y="110931"/>
                    </a:moveTo>
                    <a:cubicBezTo>
                      <a:pt x="21568" y="95016"/>
                      <a:pt x="36698" y="58737"/>
                      <a:pt x="79625" y="0"/>
                    </a:cubicBezTo>
                    <a:cubicBezTo>
                      <a:pt x="272274" y="63972"/>
                      <a:pt x="455501" y="111088"/>
                      <a:pt x="589623" y="123390"/>
                    </a:cubicBezTo>
                    <a:cubicBezTo>
                      <a:pt x="544497" y="179143"/>
                      <a:pt x="539262" y="210553"/>
                      <a:pt x="507851" y="241964"/>
                    </a:cubicBezTo>
                    <a:cubicBezTo>
                      <a:pt x="337817" y="218772"/>
                      <a:pt x="183279" y="179143"/>
                      <a:pt x="0" y="11093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" name="자유형: 도형 24">
                <a:extLst>
                  <a:ext uri="{FF2B5EF4-FFF2-40B4-BE49-F238E27FC236}">
                    <a16:creationId xmlns:a16="http://schemas.microsoft.com/office/drawing/2014/main" id="{AA9D709B-BDBA-CCAD-932A-8E874FAAD2C2}"/>
                  </a:ext>
                </a:extLst>
              </p:cNvPr>
              <p:cNvSpPr/>
              <p:nvPr/>
            </p:nvSpPr>
            <p:spPr>
              <a:xfrm>
                <a:off x="4368457" y="6316352"/>
                <a:ext cx="291734" cy="948337"/>
              </a:xfrm>
              <a:custGeom>
                <a:avLst/>
                <a:gdLst>
                  <a:gd name="connsiteX0" fmla="*/ 278909 w 291734"/>
                  <a:gd name="connsiteY0" fmla="*/ 849012 h 948337"/>
                  <a:gd name="connsiteX1" fmla="*/ 245666 w 291734"/>
                  <a:gd name="connsiteY1" fmla="*/ 630920 h 948337"/>
                  <a:gd name="connsiteX2" fmla="*/ 225354 w 291734"/>
                  <a:gd name="connsiteY2" fmla="*/ 373565 h 948337"/>
                  <a:gd name="connsiteX3" fmla="*/ 225564 w 291734"/>
                  <a:gd name="connsiteY3" fmla="*/ 144009 h 948337"/>
                  <a:gd name="connsiteX4" fmla="*/ 198812 w 291734"/>
                  <a:gd name="connsiteY4" fmla="*/ 12242 h 948337"/>
                  <a:gd name="connsiteX5" fmla="*/ 184259 w 291734"/>
                  <a:gd name="connsiteY5" fmla="*/ 830 h 948337"/>
                  <a:gd name="connsiteX6" fmla="*/ 139447 w 291734"/>
                  <a:gd name="connsiteY6" fmla="*/ 359 h 948337"/>
                  <a:gd name="connsiteX7" fmla="*/ 98875 w 291734"/>
                  <a:gd name="connsiteY7" fmla="*/ 62028 h 948337"/>
                  <a:gd name="connsiteX8" fmla="*/ 87463 w 291734"/>
                  <a:gd name="connsiteY8" fmla="*/ 263682 h 948337"/>
                  <a:gd name="connsiteX9" fmla="*/ 60346 w 291734"/>
                  <a:gd name="connsiteY9" fmla="*/ 595897 h 948337"/>
                  <a:gd name="connsiteX10" fmla="*/ 614 w 291734"/>
                  <a:gd name="connsiteY10" fmla="*/ 888588 h 948337"/>
                  <a:gd name="connsiteX11" fmla="*/ 65214 w 291734"/>
                  <a:gd name="connsiteY11" fmla="*/ 930940 h 948337"/>
                  <a:gd name="connsiteX12" fmla="*/ 174941 w 291734"/>
                  <a:gd name="connsiteY12" fmla="*/ 948111 h 948337"/>
                  <a:gd name="connsiteX13" fmla="*/ 290845 w 291734"/>
                  <a:gd name="connsiteY13" fmla="*/ 910366 h 948337"/>
                  <a:gd name="connsiteX14" fmla="*/ 278909 w 291734"/>
                  <a:gd name="connsiteY14" fmla="*/ 849012 h 948337"/>
                  <a:gd name="connsiteX15" fmla="*/ 163685 w 291734"/>
                  <a:gd name="connsiteY15" fmla="*/ 67525 h 948337"/>
                  <a:gd name="connsiteX16" fmla="*/ 163214 w 291734"/>
                  <a:gd name="connsiteY16" fmla="*/ 69095 h 948337"/>
                  <a:gd name="connsiteX17" fmla="*/ 163528 w 291734"/>
                  <a:gd name="connsiteY17" fmla="*/ 65849 h 948337"/>
                  <a:gd name="connsiteX18" fmla="*/ 163685 w 291734"/>
                  <a:gd name="connsiteY18" fmla="*/ 67525 h 948337"/>
                  <a:gd name="connsiteX19" fmla="*/ 37783 w 291734"/>
                  <a:gd name="connsiteY19" fmla="*/ 875396 h 948337"/>
                  <a:gd name="connsiteX20" fmla="*/ 37730 w 291734"/>
                  <a:gd name="connsiteY20" fmla="*/ 875448 h 948337"/>
                  <a:gd name="connsiteX21" fmla="*/ 37783 w 291734"/>
                  <a:gd name="connsiteY21" fmla="*/ 875134 h 948337"/>
                  <a:gd name="connsiteX22" fmla="*/ 37783 w 291734"/>
                  <a:gd name="connsiteY22" fmla="*/ 875396 h 9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1734" h="948337">
                    <a:moveTo>
                      <a:pt x="278909" y="849012"/>
                    </a:moveTo>
                    <a:cubicBezTo>
                      <a:pt x="271318" y="808126"/>
                      <a:pt x="249435" y="662696"/>
                      <a:pt x="245666" y="630920"/>
                    </a:cubicBezTo>
                    <a:cubicBezTo>
                      <a:pt x="243781" y="615058"/>
                      <a:pt x="225302" y="381313"/>
                      <a:pt x="225354" y="373565"/>
                    </a:cubicBezTo>
                    <a:cubicBezTo>
                      <a:pt x="225406" y="297029"/>
                      <a:pt x="225511" y="220545"/>
                      <a:pt x="225564" y="144009"/>
                    </a:cubicBezTo>
                    <a:cubicBezTo>
                      <a:pt x="225616" y="99301"/>
                      <a:pt x="225773" y="49987"/>
                      <a:pt x="198812" y="12242"/>
                    </a:cubicBezTo>
                    <a:cubicBezTo>
                      <a:pt x="195148" y="7112"/>
                      <a:pt x="190803" y="2505"/>
                      <a:pt x="184259" y="830"/>
                    </a:cubicBezTo>
                    <a:cubicBezTo>
                      <a:pt x="169339" y="-583"/>
                      <a:pt x="154367" y="202"/>
                      <a:pt x="139447" y="359"/>
                    </a:cubicBezTo>
                    <a:cubicBezTo>
                      <a:pt x="116779" y="1615"/>
                      <a:pt x="103849" y="44595"/>
                      <a:pt x="98875" y="62028"/>
                    </a:cubicBezTo>
                    <a:cubicBezTo>
                      <a:pt x="90761" y="90611"/>
                      <a:pt x="88144" y="225937"/>
                      <a:pt x="87463" y="263682"/>
                    </a:cubicBezTo>
                    <a:cubicBezTo>
                      <a:pt x="86992" y="288862"/>
                      <a:pt x="67518" y="548939"/>
                      <a:pt x="60346" y="595897"/>
                    </a:cubicBezTo>
                    <a:cubicBezTo>
                      <a:pt x="45321" y="694369"/>
                      <a:pt x="24486" y="791897"/>
                      <a:pt x="614" y="888588"/>
                    </a:cubicBezTo>
                    <a:cubicBezTo>
                      <a:pt x="-6192" y="916020"/>
                      <a:pt x="45426" y="924763"/>
                      <a:pt x="65214" y="930940"/>
                    </a:cubicBezTo>
                    <a:cubicBezTo>
                      <a:pt x="100394" y="941986"/>
                      <a:pt x="137877" y="949786"/>
                      <a:pt x="174941" y="948111"/>
                    </a:cubicBezTo>
                    <a:cubicBezTo>
                      <a:pt x="197556" y="947064"/>
                      <a:pt x="283987" y="928846"/>
                      <a:pt x="290845" y="910366"/>
                    </a:cubicBezTo>
                    <a:cubicBezTo>
                      <a:pt x="295347" y="898064"/>
                      <a:pt x="281421" y="862466"/>
                      <a:pt x="278909" y="849012"/>
                    </a:cubicBezTo>
                    <a:close/>
                    <a:moveTo>
                      <a:pt x="163685" y="67525"/>
                    </a:moveTo>
                    <a:cubicBezTo>
                      <a:pt x="163528" y="67996"/>
                      <a:pt x="163371" y="68571"/>
                      <a:pt x="163214" y="69095"/>
                    </a:cubicBezTo>
                    <a:cubicBezTo>
                      <a:pt x="163319" y="67996"/>
                      <a:pt x="163424" y="66949"/>
                      <a:pt x="163528" y="65849"/>
                    </a:cubicBezTo>
                    <a:cubicBezTo>
                      <a:pt x="163633" y="66425"/>
                      <a:pt x="163685" y="67001"/>
                      <a:pt x="163685" y="67525"/>
                    </a:cubicBezTo>
                    <a:close/>
                    <a:moveTo>
                      <a:pt x="37783" y="875396"/>
                    </a:moveTo>
                    <a:cubicBezTo>
                      <a:pt x="37783" y="875396"/>
                      <a:pt x="37730" y="875448"/>
                      <a:pt x="37730" y="875448"/>
                    </a:cubicBezTo>
                    <a:cubicBezTo>
                      <a:pt x="37730" y="875344"/>
                      <a:pt x="37783" y="875239"/>
                      <a:pt x="37783" y="875134"/>
                    </a:cubicBezTo>
                    <a:cubicBezTo>
                      <a:pt x="37783" y="875239"/>
                      <a:pt x="37783" y="875292"/>
                      <a:pt x="37783" y="87539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25">
                <a:extLst>
                  <a:ext uri="{FF2B5EF4-FFF2-40B4-BE49-F238E27FC236}">
                    <a16:creationId xmlns:a16="http://schemas.microsoft.com/office/drawing/2014/main" id="{14DDF7E7-BF8B-7E9F-5099-AAE534811A23}"/>
                  </a:ext>
                </a:extLst>
              </p:cNvPr>
              <p:cNvSpPr/>
              <p:nvPr/>
            </p:nvSpPr>
            <p:spPr>
              <a:xfrm>
                <a:off x="4504757" y="6056828"/>
                <a:ext cx="49272" cy="263338"/>
              </a:xfrm>
              <a:custGeom>
                <a:avLst/>
                <a:gdLst>
                  <a:gd name="connsiteX0" fmla="*/ 59 w 49272"/>
                  <a:gd name="connsiteY0" fmla="*/ 263076 h 263338"/>
                  <a:gd name="connsiteX1" fmla="*/ 530 w 49272"/>
                  <a:gd name="connsiteY1" fmla="*/ 260721 h 263338"/>
                  <a:gd name="connsiteX2" fmla="*/ 5451 w 49272"/>
                  <a:gd name="connsiteY2" fmla="*/ 255329 h 263338"/>
                  <a:gd name="connsiteX3" fmla="*/ 20685 w 49272"/>
                  <a:gd name="connsiteY3" fmla="*/ 253392 h 263338"/>
                  <a:gd name="connsiteX4" fmla="*/ 39374 w 49272"/>
                  <a:gd name="connsiteY4" fmla="*/ 233655 h 263338"/>
                  <a:gd name="connsiteX5" fmla="*/ 39479 w 49272"/>
                  <a:gd name="connsiteY5" fmla="*/ 26086 h 263338"/>
                  <a:gd name="connsiteX6" fmla="*/ 41678 w 49272"/>
                  <a:gd name="connsiteY6" fmla="*/ 3157 h 263338"/>
                  <a:gd name="connsiteX7" fmla="*/ 48640 w 49272"/>
                  <a:gd name="connsiteY7" fmla="*/ 539 h 263338"/>
                  <a:gd name="connsiteX8" fmla="*/ 49268 w 49272"/>
                  <a:gd name="connsiteY8" fmla="*/ 263338 h 263338"/>
                  <a:gd name="connsiteX9" fmla="*/ 59 w 49272"/>
                  <a:gd name="connsiteY9" fmla="*/ 263076 h 263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272" h="263338">
                    <a:moveTo>
                      <a:pt x="59" y="263076"/>
                    </a:moveTo>
                    <a:cubicBezTo>
                      <a:pt x="-98" y="262239"/>
                      <a:pt x="59" y="261454"/>
                      <a:pt x="530" y="260721"/>
                    </a:cubicBezTo>
                    <a:cubicBezTo>
                      <a:pt x="1629" y="258470"/>
                      <a:pt x="2886" y="256271"/>
                      <a:pt x="5451" y="255329"/>
                    </a:cubicBezTo>
                    <a:cubicBezTo>
                      <a:pt x="10424" y="253653"/>
                      <a:pt x="15607" y="253915"/>
                      <a:pt x="20685" y="253392"/>
                    </a:cubicBezTo>
                    <a:cubicBezTo>
                      <a:pt x="38589" y="252083"/>
                      <a:pt x="39322" y="251559"/>
                      <a:pt x="39374" y="233655"/>
                    </a:cubicBezTo>
                    <a:cubicBezTo>
                      <a:pt x="39531" y="164448"/>
                      <a:pt x="39374" y="95293"/>
                      <a:pt x="39479" y="26086"/>
                    </a:cubicBezTo>
                    <a:cubicBezTo>
                      <a:pt x="39479" y="18391"/>
                      <a:pt x="38589" y="10538"/>
                      <a:pt x="41678" y="3157"/>
                    </a:cubicBezTo>
                    <a:cubicBezTo>
                      <a:pt x="43300" y="382"/>
                      <a:pt x="45499" y="-770"/>
                      <a:pt x="48640" y="539"/>
                    </a:cubicBezTo>
                    <a:cubicBezTo>
                      <a:pt x="48902" y="37289"/>
                      <a:pt x="49321" y="212506"/>
                      <a:pt x="49268" y="263338"/>
                    </a:cubicBezTo>
                    <a:cubicBezTo>
                      <a:pt x="32883" y="263286"/>
                      <a:pt x="16497" y="263181"/>
                      <a:pt x="59" y="263076"/>
                    </a:cubicBezTo>
                    <a:close/>
                  </a:path>
                </a:pathLst>
              </a:custGeom>
              <a:solidFill>
                <a:srgbClr val="040E1E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26">
                <a:extLst>
                  <a:ext uri="{FF2B5EF4-FFF2-40B4-BE49-F238E27FC236}">
                    <a16:creationId xmlns:a16="http://schemas.microsoft.com/office/drawing/2014/main" id="{DDA86D76-DABC-C1A9-E53F-09D83D9CD415}"/>
                  </a:ext>
                </a:extLst>
              </p:cNvPr>
              <p:cNvSpPr/>
              <p:nvPr/>
            </p:nvSpPr>
            <p:spPr>
              <a:xfrm>
                <a:off x="4515914" y="6198032"/>
                <a:ext cx="10417" cy="26122"/>
              </a:xfrm>
              <a:custGeom>
                <a:avLst/>
                <a:gdLst>
                  <a:gd name="connsiteX0" fmla="*/ 6596 w 10417"/>
                  <a:gd name="connsiteY0" fmla="*/ 26123 h 26122"/>
                  <a:gd name="connsiteX1" fmla="*/ 3822 w 10417"/>
                  <a:gd name="connsiteY1" fmla="*/ 26123 h 26122"/>
                  <a:gd name="connsiteX2" fmla="*/ 0 w 10417"/>
                  <a:gd name="connsiteY2" fmla="*/ 22301 h 26122"/>
                  <a:gd name="connsiteX3" fmla="*/ 0 w 10417"/>
                  <a:gd name="connsiteY3" fmla="*/ 3821 h 26122"/>
                  <a:gd name="connsiteX4" fmla="*/ 3822 w 10417"/>
                  <a:gd name="connsiteY4" fmla="*/ 0 h 26122"/>
                  <a:gd name="connsiteX5" fmla="*/ 6596 w 10417"/>
                  <a:gd name="connsiteY5" fmla="*/ 0 h 26122"/>
                  <a:gd name="connsiteX6" fmla="*/ 10418 w 10417"/>
                  <a:gd name="connsiteY6" fmla="*/ 3821 h 26122"/>
                  <a:gd name="connsiteX7" fmla="*/ 10418 w 10417"/>
                  <a:gd name="connsiteY7" fmla="*/ 22301 h 26122"/>
                  <a:gd name="connsiteX8" fmla="*/ 6596 w 10417"/>
                  <a:gd name="connsiteY8" fmla="*/ 26123 h 2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17" h="26122">
                    <a:moveTo>
                      <a:pt x="6596" y="26123"/>
                    </a:moveTo>
                    <a:lnTo>
                      <a:pt x="3822" y="26123"/>
                    </a:lnTo>
                    <a:cubicBezTo>
                      <a:pt x="1675" y="26123"/>
                      <a:pt x="0" y="24395"/>
                      <a:pt x="0" y="22301"/>
                    </a:cubicBezTo>
                    <a:lnTo>
                      <a:pt x="0" y="3821"/>
                    </a:lnTo>
                    <a:cubicBezTo>
                      <a:pt x="0" y="1675"/>
                      <a:pt x="1728" y="0"/>
                      <a:pt x="3822" y="0"/>
                    </a:cubicBezTo>
                    <a:lnTo>
                      <a:pt x="6596" y="0"/>
                    </a:lnTo>
                    <a:cubicBezTo>
                      <a:pt x="8743" y="0"/>
                      <a:pt x="10418" y="1727"/>
                      <a:pt x="10418" y="3821"/>
                    </a:cubicBezTo>
                    <a:lnTo>
                      <a:pt x="10418" y="22301"/>
                    </a:lnTo>
                    <a:cubicBezTo>
                      <a:pt x="10418" y="24395"/>
                      <a:pt x="8690" y="26123"/>
                      <a:pt x="6596" y="26123"/>
                    </a:cubicBezTo>
                    <a:close/>
                  </a:path>
                </a:pathLst>
              </a:custGeom>
              <a:solidFill>
                <a:srgbClr val="333F54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7">
                <a:extLst>
                  <a:ext uri="{FF2B5EF4-FFF2-40B4-BE49-F238E27FC236}">
                    <a16:creationId xmlns:a16="http://schemas.microsoft.com/office/drawing/2014/main" id="{0EFFD66F-7291-7151-91F8-932ADEB96919}"/>
                  </a:ext>
                </a:extLst>
              </p:cNvPr>
              <p:cNvSpPr/>
              <p:nvPr/>
            </p:nvSpPr>
            <p:spPr>
              <a:xfrm>
                <a:off x="4510881" y="6072339"/>
                <a:ext cx="20431" cy="115170"/>
              </a:xfrm>
              <a:custGeom>
                <a:avLst/>
                <a:gdLst>
                  <a:gd name="connsiteX0" fmla="*/ 13200 w 20431"/>
                  <a:gd name="connsiteY0" fmla="*/ 115171 h 115170"/>
                  <a:gd name="connsiteX1" fmla="*/ 7232 w 20431"/>
                  <a:gd name="connsiteY1" fmla="*/ 115171 h 115170"/>
                  <a:gd name="connsiteX2" fmla="*/ 4876 w 20431"/>
                  <a:gd name="connsiteY2" fmla="*/ 112920 h 115170"/>
                  <a:gd name="connsiteX3" fmla="*/ 7 w 20431"/>
                  <a:gd name="connsiteY3" fmla="*/ 5392 h 115170"/>
                  <a:gd name="connsiteX4" fmla="*/ 5138 w 20431"/>
                  <a:gd name="connsiteY4" fmla="*/ 0 h 115170"/>
                  <a:gd name="connsiteX5" fmla="*/ 15294 w 20431"/>
                  <a:gd name="connsiteY5" fmla="*/ 0 h 115170"/>
                  <a:gd name="connsiteX6" fmla="*/ 20424 w 20431"/>
                  <a:gd name="connsiteY6" fmla="*/ 5392 h 115170"/>
                  <a:gd name="connsiteX7" fmla="*/ 15556 w 20431"/>
                  <a:gd name="connsiteY7" fmla="*/ 112920 h 115170"/>
                  <a:gd name="connsiteX8" fmla="*/ 13200 w 20431"/>
                  <a:gd name="connsiteY8" fmla="*/ 115171 h 11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31" h="115170">
                    <a:moveTo>
                      <a:pt x="13200" y="115171"/>
                    </a:moveTo>
                    <a:lnTo>
                      <a:pt x="7232" y="115171"/>
                    </a:lnTo>
                    <a:cubicBezTo>
                      <a:pt x="5975" y="115171"/>
                      <a:pt x="4928" y="114176"/>
                      <a:pt x="4876" y="112920"/>
                    </a:cubicBezTo>
                    <a:lnTo>
                      <a:pt x="7" y="5392"/>
                    </a:lnTo>
                    <a:cubicBezTo>
                      <a:pt x="-150" y="2460"/>
                      <a:pt x="2206" y="0"/>
                      <a:pt x="5138" y="0"/>
                    </a:cubicBezTo>
                    <a:lnTo>
                      <a:pt x="15294" y="0"/>
                    </a:lnTo>
                    <a:cubicBezTo>
                      <a:pt x="18225" y="0"/>
                      <a:pt x="20581" y="2460"/>
                      <a:pt x="20424" y="5392"/>
                    </a:cubicBezTo>
                    <a:lnTo>
                      <a:pt x="15556" y="112920"/>
                    </a:lnTo>
                    <a:cubicBezTo>
                      <a:pt x="15503" y="114176"/>
                      <a:pt x="14456" y="115171"/>
                      <a:pt x="13200" y="115171"/>
                    </a:cubicBezTo>
                    <a:close/>
                  </a:path>
                </a:pathLst>
              </a:custGeom>
              <a:solidFill>
                <a:srgbClr val="333F54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8">
                <a:extLst>
                  <a:ext uri="{FF2B5EF4-FFF2-40B4-BE49-F238E27FC236}">
                    <a16:creationId xmlns:a16="http://schemas.microsoft.com/office/drawing/2014/main" id="{6A2E2D3D-7267-1284-E30A-91F7EDD269CD}"/>
                  </a:ext>
                </a:extLst>
              </p:cNvPr>
              <p:cNvSpPr/>
              <p:nvPr/>
            </p:nvSpPr>
            <p:spPr>
              <a:xfrm>
                <a:off x="4457696" y="6314341"/>
                <a:ext cx="138528" cy="424104"/>
              </a:xfrm>
              <a:custGeom>
                <a:avLst/>
                <a:gdLst>
                  <a:gd name="connsiteX0" fmla="*/ 138366 w 138528"/>
                  <a:gd name="connsiteY0" fmla="*/ 397092 h 424104"/>
                  <a:gd name="connsiteX1" fmla="*/ 112243 w 138528"/>
                  <a:gd name="connsiteY1" fmla="*/ 132984 h 424104"/>
                  <a:gd name="connsiteX2" fmla="*/ 98632 w 138528"/>
                  <a:gd name="connsiteY2" fmla="*/ 416357 h 424104"/>
                  <a:gd name="connsiteX3" fmla="*/ 93659 w 138528"/>
                  <a:gd name="connsiteY3" fmla="*/ 412588 h 424104"/>
                  <a:gd name="connsiteX4" fmla="*/ 83922 w 138528"/>
                  <a:gd name="connsiteY4" fmla="*/ 161253 h 424104"/>
                  <a:gd name="connsiteX5" fmla="*/ 76645 w 138528"/>
                  <a:gd name="connsiteY5" fmla="*/ 65818 h 424104"/>
                  <a:gd name="connsiteX6" fmla="*/ 40366 w 138528"/>
                  <a:gd name="connsiteY6" fmla="*/ 424105 h 424104"/>
                  <a:gd name="connsiteX7" fmla="*/ 37173 w 138528"/>
                  <a:gd name="connsiteY7" fmla="*/ 423947 h 424104"/>
                  <a:gd name="connsiteX8" fmla="*/ 44188 w 138528"/>
                  <a:gd name="connsiteY8" fmla="*/ 118169 h 424104"/>
                  <a:gd name="connsiteX9" fmla="*/ 41151 w 138528"/>
                  <a:gd name="connsiteY9" fmla="*/ 117907 h 424104"/>
                  <a:gd name="connsiteX10" fmla="*/ 4401 w 138528"/>
                  <a:gd name="connsiteY10" fmla="*/ 371283 h 424104"/>
                  <a:gd name="connsiteX11" fmla="*/ 423 w 138528"/>
                  <a:gd name="connsiteY11" fmla="*/ 263703 h 424104"/>
                  <a:gd name="connsiteX12" fmla="*/ 2569 w 138528"/>
                  <a:gd name="connsiteY12" fmla="*/ 150469 h 424104"/>
                  <a:gd name="connsiteX13" fmla="*/ 11835 w 138528"/>
                  <a:gd name="connsiteY13" fmla="*/ 62049 h 424104"/>
                  <a:gd name="connsiteX14" fmla="*/ 52407 w 138528"/>
                  <a:gd name="connsiteY14" fmla="*/ 380 h 424104"/>
                  <a:gd name="connsiteX15" fmla="*/ 97219 w 138528"/>
                  <a:gd name="connsiteY15" fmla="*/ 851 h 424104"/>
                  <a:gd name="connsiteX16" fmla="*/ 111772 w 138528"/>
                  <a:gd name="connsiteY16" fmla="*/ 12264 h 424104"/>
                  <a:gd name="connsiteX17" fmla="*/ 138523 w 138528"/>
                  <a:gd name="connsiteY17" fmla="*/ 144030 h 424104"/>
                  <a:gd name="connsiteX18" fmla="*/ 138366 w 138528"/>
                  <a:gd name="connsiteY18" fmla="*/ 397092 h 42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528" h="424104">
                    <a:moveTo>
                      <a:pt x="138366" y="397092"/>
                    </a:moveTo>
                    <a:cubicBezTo>
                      <a:pt x="125802" y="358614"/>
                      <a:pt x="110568" y="154605"/>
                      <a:pt x="112243" y="132984"/>
                    </a:cubicBezTo>
                    <a:cubicBezTo>
                      <a:pt x="105333" y="227372"/>
                      <a:pt x="102506" y="321969"/>
                      <a:pt x="98632" y="416357"/>
                    </a:cubicBezTo>
                    <a:cubicBezTo>
                      <a:pt x="93921" y="416566"/>
                      <a:pt x="93554" y="414368"/>
                      <a:pt x="93659" y="412588"/>
                    </a:cubicBezTo>
                    <a:cubicBezTo>
                      <a:pt x="95229" y="386360"/>
                      <a:pt x="83869" y="219048"/>
                      <a:pt x="83922" y="161253"/>
                    </a:cubicBezTo>
                    <a:cubicBezTo>
                      <a:pt x="83922" y="129581"/>
                      <a:pt x="78634" y="97804"/>
                      <a:pt x="76645" y="65818"/>
                    </a:cubicBezTo>
                    <a:cubicBezTo>
                      <a:pt x="64552" y="185230"/>
                      <a:pt x="52459" y="304641"/>
                      <a:pt x="40366" y="424105"/>
                    </a:cubicBezTo>
                    <a:cubicBezTo>
                      <a:pt x="39319" y="424052"/>
                      <a:pt x="38220" y="424000"/>
                      <a:pt x="37173" y="423947"/>
                    </a:cubicBezTo>
                    <a:cubicBezTo>
                      <a:pt x="39528" y="322021"/>
                      <a:pt x="41832" y="220095"/>
                      <a:pt x="44188" y="118169"/>
                    </a:cubicBezTo>
                    <a:cubicBezTo>
                      <a:pt x="43193" y="118064"/>
                      <a:pt x="42198" y="118012"/>
                      <a:pt x="41151" y="117907"/>
                    </a:cubicBezTo>
                    <a:cubicBezTo>
                      <a:pt x="39476" y="117750"/>
                      <a:pt x="8014" y="348877"/>
                      <a:pt x="4401" y="371283"/>
                    </a:cubicBezTo>
                    <a:cubicBezTo>
                      <a:pt x="-886" y="335737"/>
                      <a:pt x="-205" y="299615"/>
                      <a:pt x="423" y="263703"/>
                    </a:cubicBezTo>
                    <a:cubicBezTo>
                      <a:pt x="1156" y="225958"/>
                      <a:pt x="1836" y="188214"/>
                      <a:pt x="2569" y="150469"/>
                    </a:cubicBezTo>
                    <a:cubicBezTo>
                      <a:pt x="3145" y="120734"/>
                      <a:pt x="3721" y="90632"/>
                      <a:pt x="11835" y="62049"/>
                    </a:cubicBezTo>
                    <a:cubicBezTo>
                      <a:pt x="16808" y="44617"/>
                      <a:pt x="29739" y="1637"/>
                      <a:pt x="52407" y="380"/>
                    </a:cubicBezTo>
                    <a:cubicBezTo>
                      <a:pt x="67379" y="223"/>
                      <a:pt x="82299" y="-614"/>
                      <a:pt x="97219" y="851"/>
                    </a:cubicBezTo>
                    <a:cubicBezTo>
                      <a:pt x="103710" y="2527"/>
                      <a:pt x="108055" y="7133"/>
                      <a:pt x="111772" y="12264"/>
                    </a:cubicBezTo>
                    <a:cubicBezTo>
                      <a:pt x="138733" y="50008"/>
                      <a:pt x="138576" y="99375"/>
                      <a:pt x="138523" y="144030"/>
                    </a:cubicBezTo>
                    <a:cubicBezTo>
                      <a:pt x="138523" y="220566"/>
                      <a:pt x="138366" y="389292"/>
                      <a:pt x="138366" y="3970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9">
                <a:extLst>
                  <a:ext uri="{FF2B5EF4-FFF2-40B4-BE49-F238E27FC236}">
                    <a16:creationId xmlns:a16="http://schemas.microsoft.com/office/drawing/2014/main" id="{A45788E2-13DF-6963-CE63-F4B8BFFE8BE6}"/>
                  </a:ext>
                </a:extLst>
              </p:cNvPr>
              <p:cNvSpPr/>
              <p:nvPr/>
            </p:nvSpPr>
            <p:spPr>
              <a:xfrm>
                <a:off x="4479216" y="6746193"/>
                <a:ext cx="104700" cy="524205"/>
              </a:xfrm>
              <a:custGeom>
                <a:avLst/>
                <a:gdLst>
                  <a:gd name="connsiteX0" fmla="*/ 0 w 104700"/>
                  <a:gd name="connsiteY0" fmla="*/ 514500 h 524205"/>
                  <a:gd name="connsiteX1" fmla="*/ 49157 w 104700"/>
                  <a:gd name="connsiteY1" fmla="*/ 0 h 524205"/>
                  <a:gd name="connsiteX2" fmla="*/ 104701 w 104700"/>
                  <a:gd name="connsiteY2" fmla="*/ 509265 h 524205"/>
                  <a:gd name="connsiteX3" fmla="*/ 0 w 104700"/>
                  <a:gd name="connsiteY3" fmla="*/ 514500 h 52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00" h="524205">
                    <a:moveTo>
                      <a:pt x="0" y="514500"/>
                    </a:moveTo>
                    <a:cubicBezTo>
                      <a:pt x="21987" y="381477"/>
                      <a:pt x="41880" y="90462"/>
                      <a:pt x="49157" y="0"/>
                    </a:cubicBezTo>
                    <a:cubicBezTo>
                      <a:pt x="68056" y="153282"/>
                      <a:pt x="76327" y="371269"/>
                      <a:pt x="104701" y="509265"/>
                    </a:cubicBezTo>
                    <a:cubicBezTo>
                      <a:pt x="71092" y="528320"/>
                      <a:pt x="37692" y="528111"/>
                      <a:pt x="0" y="5145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30">
                <a:extLst>
                  <a:ext uri="{FF2B5EF4-FFF2-40B4-BE49-F238E27FC236}">
                    <a16:creationId xmlns:a16="http://schemas.microsoft.com/office/drawing/2014/main" id="{3705F416-9913-67C3-C642-25E358C7680B}"/>
                  </a:ext>
                </a:extLst>
              </p:cNvPr>
              <p:cNvSpPr/>
              <p:nvPr/>
            </p:nvSpPr>
            <p:spPr>
              <a:xfrm>
                <a:off x="4411161" y="7120813"/>
                <a:ext cx="57585" cy="134645"/>
              </a:xfrm>
              <a:custGeom>
                <a:avLst/>
                <a:gdLst>
                  <a:gd name="connsiteX0" fmla="*/ 0 w 57585"/>
                  <a:gd name="connsiteY0" fmla="*/ 118940 h 134645"/>
                  <a:gd name="connsiteX1" fmla="*/ 46801 w 57585"/>
                  <a:gd name="connsiteY1" fmla="*/ 0 h 134645"/>
                  <a:gd name="connsiteX2" fmla="*/ 57585 w 57585"/>
                  <a:gd name="connsiteY2" fmla="*/ 134645 h 134645"/>
                  <a:gd name="connsiteX3" fmla="*/ 0 w 57585"/>
                  <a:gd name="connsiteY3" fmla="*/ 118940 h 13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85" h="134645">
                    <a:moveTo>
                      <a:pt x="0" y="118940"/>
                    </a:moveTo>
                    <a:cubicBezTo>
                      <a:pt x="12564" y="79992"/>
                      <a:pt x="34237" y="38949"/>
                      <a:pt x="46801" y="0"/>
                    </a:cubicBezTo>
                    <a:cubicBezTo>
                      <a:pt x="50413" y="22773"/>
                      <a:pt x="55177" y="120092"/>
                      <a:pt x="57585" y="134645"/>
                    </a:cubicBezTo>
                    <a:cubicBezTo>
                      <a:pt x="31410" y="134645"/>
                      <a:pt x="10470" y="124175"/>
                      <a:pt x="0" y="118940"/>
                    </a:cubicBezTo>
                    <a:close/>
                  </a:path>
                </a:pathLst>
              </a:custGeom>
              <a:solidFill>
                <a:srgbClr val="F39D1E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31">
                <a:extLst>
                  <a:ext uri="{FF2B5EF4-FFF2-40B4-BE49-F238E27FC236}">
                    <a16:creationId xmlns:a16="http://schemas.microsoft.com/office/drawing/2014/main" id="{6054FAF8-D7F9-D923-7133-635B05D5FEEC}"/>
                  </a:ext>
                </a:extLst>
              </p:cNvPr>
              <p:cNvSpPr/>
              <p:nvPr/>
            </p:nvSpPr>
            <p:spPr>
              <a:xfrm>
                <a:off x="4594387" y="6881822"/>
                <a:ext cx="67741" cy="375815"/>
              </a:xfrm>
              <a:custGeom>
                <a:avLst/>
                <a:gdLst>
                  <a:gd name="connsiteX0" fmla="*/ 0 w 67741"/>
                  <a:gd name="connsiteY0" fmla="*/ 373637 h 375815"/>
                  <a:gd name="connsiteX1" fmla="*/ 11203 w 67741"/>
                  <a:gd name="connsiteY1" fmla="*/ 221 h 375815"/>
                  <a:gd name="connsiteX2" fmla="*/ 67741 w 67741"/>
                  <a:gd name="connsiteY2" fmla="*/ 344373 h 375815"/>
                  <a:gd name="connsiteX3" fmla="*/ 0 w 67741"/>
                  <a:gd name="connsiteY3" fmla="*/ 373637 h 37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41" h="375815">
                    <a:moveTo>
                      <a:pt x="0" y="373637"/>
                    </a:moveTo>
                    <a:cubicBezTo>
                      <a:pt x="8062" y="331233"/>
                      <a:pt x="9214" y="4200"/>
                      <a:pt x="11203" y="221"/>
                    </a:cubicBezTo>
                    <a:cubicBezTo>
                      <a:pt x="15443" y="-8312"/>
                      <a:pt x="47115" y="232291"/>
                      <a:pt x="67741" y="344373"/>
                    </a:cubicBezTo>
                    <a:cubicBezTo>
                      <a:pt x="54392" y="353953"/>
                      <a:pt x="31410" y="384107"/>
                      <a:pt x="0" y="373637"/>
                    </a:cubicBezTo>
                    <a:close/>
                  </a:path>
                </a:pathLst>
              </a:custGeom>
              <a:solidFill>
                <a:srgbClr val="F49D1E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32">
                <a:extLst>
                  <a:ext uri="{FF2B5EF4-FFF2-40B4-BE49-F238E27FC236}">
                    <a16:creationId xmlns:a16="http://schemas.microsoft.com/office/drawing/2014/main" id="{A6A9DBBB-FFC2-4EDB-0807-4A3D9B375A8C}"/>
                  </a:ext>
                </a:extLst>
              </p:cNvPr>
              <p:cNvSpPr/>
              <p:nvPr/>
            </p:nvSpPr>
            <p:spPr>
              <a:xfrm>
                <a:off x="4373540" y="7187403"/>
                <a:ext cx="30528" cy="47115"/>
              </a:xfrm>
              <a:custGeom>
                <a:avLst/>
                <a:gdLst>
                  <a:gd name="connsiteX0" fmla="*/ 1132 w 30528"/>
                  <a:gd name="connsiteY0" fmla="*/ 33609 h 47115"/>
                  <a:gd name="connsiteX1" fmla="*/ 30134 w 30528"/>
                  <a:gd name="connsiteY1" fmla="*/ 0 h 47115"/>
                  <a:gd name="connsiteX2" fmla="*/ 21915 w 30528"/>
                  <a:gd name="connsiteY2" fmla="*/ 47115 h 47115"/>
                  <a:gd name="connsiteX3" fmla="*/ 1132 w 30528"/>
                  <a:gd name="connsiteY3" fmla="*/ 34342 h 47115"/>
                  <a:gd name="connsiteX4" fmla="*/ 1184 w 30528"/>
                  <a:gd name="connsiteY4" fmla="*/ 34342 h 47115"/>
                  <a:gd name="connsiteX5" fmla="*/ 1132 w 30528"/>
                  <a:gd name="connsiteY5" fmla="*/ 33609 h 4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528" h="47115">
                    <a:moveTo>
                      <a:pt x="1132" y="33609"/>
                    </a:moveTo>
                    <a:cubicBezTo>
                      <a:pt x="10817" y="22406"/>
                      <a:pt x="20502" y="11203"/>
                      <a:pt x="30134" y="0"/>
                    </a:cubicBezTo>
                    <a:cubicBezTo>
                      <a:pt x="32909" y="6544"/>
                      <a:pt x="20083" y="42927"/>
                      <a:pt x="21915" y="47115"/>
                    </a:cubicBezTo>
                    <a:cubicBezTo>
                      <a:pt x="6210" y="41880"/>
                      <a:pt x="6210" y="41880"/>
                      <a:pt x="1132" y="34342"/>
                    </a:cubicBezTo>
                    <a:lnTo>
                      <a:pt x="1184" y="34342"/>
                    </a:lnTo>
                    <a:cubicBezTo>
                      <a:pt x="-386" y="34132"/>
                      <a:pt x="-386" y="33923"/>
                      <a:pt x="1132" y="33609"/>
                    </a:cubicBezTo>
                    <a:close/>
                  </a:path>
                </a:pathLst>
              </a:custGeom>
              <a:solidFill>
                <a:srgbClr val="F39D1E"/>
              </a:solidFill>
              <a:ln w="5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053AF-D42D-DB11-4E84-8DD78D596B82}"/>
                </a:ext>
              </a:extLst>
            </p:cNvPr>
            <p:cNvSpPr/>
            <p:nvPr/>
          </p:nvSpPr>
          <p:spPr>
            <a:xfrm>
              <a:off x="7427946" y="793411"/>
              <a:ext cx="1935077" cy="625812"/>
            </a:xfrm>
            <a:prstGeom prst="rect">
              <a:avLst/>
            </a:prstGeom>
            <a:noFill/>
          </p:spPr>
          <p:txBody>
            <a:bodyPr wrap="square" lIns="132080" tIns="66040" rIns="132080" bIns="66040">
              <a:spAutoFit/>
            </a:bodyPr>
            <a:lstStyle/>
            <a:p>
              <a:pPr algn="ctr"/>
              <a:r>
                <a:rPr lang="en-US" sz="3200" dirty="0" err="1">
                  <a:ln w="711200">
                    <a:noFill/>
                  </a:ln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Code</a:t>
              </a:r>
              <a:r>
                <a:rPr lang="en-US" sz="3200" dirty="0" err="1">
                  <a:ln w="711200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Volt</a:t>
              </a:r>
              <a:r>
                <a:rPr lang="en-US" sz="3200" dirty="0">
                  <a:ln w="711200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49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331</Words>
  <Application>Microsoft Office PowerPoint</Application>
  <PresentationFormat>Widescreen</PresentationFormat>
  <Paragraphs>64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jaydip bankar</dc:creator>
  <cp:lastModifiedBy>jaydip bankar</cp:lastModifiedBy>
  <cp:revision>38</cp:revision>
  <dcterms:created xsi:type="dcterms:W3CDTF">2025-04-29T12:15:00Z</dcterms:created>
  <dcterms:modified xsi:type="dcterms:W3CDTF">2025-05-05T14:00:54Z</dcterms:modified>
</cp:coreProperties>
</file>